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06aa3de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06aa3de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06aa3de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06aa3de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06aa3de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06aa3de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206aa3de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206aa3de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06aa3de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06aa3de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06aa3d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06aa3d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06aa3de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06aa3de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06aa3de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06aa3de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06aa3de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06aa3de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06aa3de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06aa3de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illumination models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illumination models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097220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5518900" y="771450"/>
            <a:ext cx="34059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Blinn-Phong reflection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Ambient term (already added)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Diffuse term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(Lambertian reflectance)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Specular term using dot(N, H)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487" y="1391425"/>
            <a:ext cx="2370724" cy="15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887" y="4116192"/>
            <a:ext cx="3405900" cy="453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2"/>
          <p:cNvCxnSpPr/>
          <p:nvPr/>
        </p:nvCxnSpPr>
        <p:spPr>
          <a:xfrm>
            <a:off x="7970975" y="4145814"/>
            <a:ext cx="423000" cy="273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2"/>
          <p:cNvCxnSpPr/>
          <p:nvPr/>
        </p:nvCxnSpPr>
        <p:spPr>
          <a:xfrm flipH="1" rot="10800000">
            <a:off x="8023851" y="4133968"/>
            <a:ext cx="383400" cy="2967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2"/>
          <p:cNvSpPr txBox="1"/>
          <p:nvPr/>
        </p:nvSpPr>
        <p:spPr>
          <a:xfrm>
            <a:off x="7736225" y="4416950"/>
            <a:ext cx="9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dot(N, H)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illumination models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114950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5518900" y="771450"/>
            <a:ext cx="34059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Bump mapping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Bump mapping are a set of techniques to add detail to surfaces by means of textures: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Height fields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Normal maps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Some techniques: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Normal mapping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Parallax mapping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Relief mapping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illumination models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16247" l="0" r="0" t="0"/>
          <a:stretch/>
        </p:blipFill>
        <p:spPr>
          <a:xfrm>
            <a:off x="412750" y="1526375"/>
            <a:ext cx="8318500" cy="19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102048" y="3435900"/>
            <a:ext cx="7629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Ambient                                Diffuse                                Specular                        Result: light sum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illumination models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129627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518900" y="771450"/>
            <a:ext cx="34059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light at all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Our shader output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outColor;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Initialization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outColor.rgb = vec3(</a:t>
            </a:r>
            <a:r>
              <a:rPr lang="en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illumination models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111846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518900" y="771450"/>
            <a:ext cx="34059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Ambient lighting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 call ambient lighting the illumination of objects by indirect light rays (no by a direct light source).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However, light comes from everywhere, so this would be a very costly computation.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Fake approximation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ambientTerm = </a:t>
            </a:r>
            <a:r>
              <a:rPr lang="en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0.05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outColor.rgb += albedo * ambientTerm;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illumination models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08259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518900" y="771450"/>
            <a:ext cx="34059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Phong reflection model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Ambient term (already added)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Diffuse term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(Lambertian reflectance)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Specular term using dot(V, R)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487" y="1391425"/>
            <a:ext cx="2370724" cy="15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887" y="4116192"/>
            <a:ext cx="3405900" cy="4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illumination models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08259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518900" y="771450"/>
            <a:ext cx="34059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Phong reflection model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Ambient term (already added)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Diffuse term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(Lambertian reflectance)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Specular term using dot(V, R)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487" y="1391425"/>
            <a:ext cx="2370724" cy="15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887" y="4116192"/>
            <a:ext cx="3405900" cy="4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5822775" y="4112675"/>
            <a:ext cx="381600" cy="353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6703375" y="4112675"/>
            <a:ext cx="970800" cy="353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818109" y="4112675"/>
            <a:ext cx="970800" cy="353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617825" y="4466075"/>
            <a:ext cx="4275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ambient                 diffuse                specular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illumination models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08259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518900" y="771450"/>
            <a:ext cx="34059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Phong reflection model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Ambient term (already added)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Diffuse term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(Lambertian reflectance)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Specular term using dot(V, R)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487" y="1391425"/>
            <a:ext cx="2370724" cy="15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887" y="4116192"/>
            <a:ext cx="3405900" cy="4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5890650" y="4112675"/>
            <a:ext cx="145800" cy="353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755525" y="4112675"/>
            <a:ext cx="197700" cy="353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7818099" y="4112675"/>
            <a:ext cx="145800" cy="353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617825" y="4466075"/>
            <a:ext cx="4275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albedo             albedo       material specular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illumination models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08259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518900" y="771450"/>
            <a:ext cx="34059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Phong reflection model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Ambient term (already added)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Diffuse term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(Lambertian reflectance)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Specular term using dot(V, R)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487" y="1391425"/>
            <a:ext cx="2370724" cy="15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887" y="4116192"/>
            <a:ext cx="3405900" cy="4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6002182" y="4112675"/>
            <a:ext cx="145800" cy="353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7420125" y="4112675"/>
            <a:ext cx="246900" cy="353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8503901" y="4112675"/>
            <a:ext cx="246900" cy="353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17825" y="4466075"/>
            <a:ext cx="4275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light color    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        light color            light color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illumination models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08259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5518900" y="771450"/>
            <a:ext cx="34059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Phong reflection model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Ambient term (already added)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Diffuse term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(Lambertian reflectance)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Specular term using dot(V, R)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487" y="1391425"/>
            <a:ext cx="2370724" cy="15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887" y="4116192"/>
            <a:ext cx="3405900" cy="4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6932200" y="4112675"/>
            <a:ext cx="506100" cy="353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7956375" y="4112675"/>
            <a:ext cx="558600" cy="353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617825" y="4466075"/>
            <a:ext cx="4275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Lambert          specular lobe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