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38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9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6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64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09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5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5734-CEBF-4AD7-979B-67D832A84CD4}" type="datetimeFigureOut">
              <a:rPr lang="es-ES" smtClean="0"/>
              <a:t>23/05/2016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C6D8-6592-4438-BD90-2C6B763E0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0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79409" y="1605125"/>
            <a:ext cx="1729945" cy="914400"/>
          </a:xfrm>
          <a:prstGeom prst="rect">
            <a:avLst/>
          </a:prstGeom>
          <a:ln w="31750" cap="rnd" cmpd="sng">
            <a:solidFill>
              <a:schemeClr val="accent1">
                <a:shade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 de Vértices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15301" y="1605125"/>
            <a:ext cx="1729945" cy="914400"/>
          </a:xfrm>
          <a:prstGeom prst="rect">
            <a:avLst/>
          </a:prstGeom>
          <a:ln w="31750" cap="rnd" cmpd="sng">
            <a:solidFill>
              <a:schemeClr val="accent1">
                <a:shade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Unidad de Rasterización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26759" y="2680163"/>
            <a:ext cx="1729945" cy="914400"/>
          </a:xfrm>
          <a:prstGeom prst="rect">
            <a:avLst/>
          </a:prstGeom>
          <a:ln w="31750" cap="rnd" cmpd="sng">
            <a:solidFill>
              <a:schemeClr val="accent1">
                <a:shade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 de Geometría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51193" y="1605125"/>
            <a:ext cx="1729945" cy="914400"/>
          </a:xfrm>
          <a:prstGeom prst="rect">
            <a:avLst/>
          </a:prstGeom>
          <a:ln w="31750" cap="rnd" cmpd="sng">
            <a:solidFill>
              <a:schemeClr val="accent1">
                <a:shade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 de Fragmentos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287085" y="1605125"/>
            <a:ext cx="1729945" cy="914400"/>
          </a:xfrm>
          <a:prstGeom prst="rect">
            <a:avLst/>
          </a:prstGeom>
          <a:ln w="31750" cap="rnd" cmpd="sng">
            <a:solidFill>
              <a:schemeClr val="accent1">
                <a:shade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Procesamiento de Fragmentos de Salida</a:t>
            </a:r>
          </a:p>
        </p:txBody>
      </p:sp>
      <p:cxnSp>
        <p:nvCxnSpPr>
          <p:cNvPr id="11" name="Conector curvado 10"/>
          <p:cNvCxnSpPr>
            <a:stCxn id="4" idx="0"/>
            <a:endCxn id="5" idx="0"/>
          </p:cNvCxnSpPr>
          <p:nvPr/>
        </p:nvCxnSpPr>
        <p:spPr>
          <a:xfrm rot="5400000" flipH="1" flipV="1">
            <a:off x="4312328" y="637179"/>
            <a:ext cx="12700" cy="1935892"/>
          </a:xfrm>
          <a:prstGeom prst="curvedConnector3">
            <a:avLst>
              <a:gd name="adj1" fmla="val 180000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5" idx="0"/>
            <a:endCxn id="7" idx="0"/>
          </p:cNvCxnSpPr>
          <p:nvPr/>
        </p:nvCxnSpPr>
        <p:spPr>
          <a:xfrm rot="5400000" flipH="1" flipV="1">
            <a:off x="6248220" y="637179"/>
            <a:ext cx="12700" cy="1935892"/>
          </a:xfrm>
          <a:prstGeom prst="curvedConnector3">
            <a:avLst>
              <a:gd name="adj1" fmla="val 180000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7" idx="0"/>
            <a:endCxn id="8" idx="0"/>
          </p:cNvCxnSpPr>
          <p:nvPr/>
        </p:nvCxnSpPr>
        <p:spPr>
          <a:xfrm rot="5400000" flipH="1" flipV="1">
            <a:off x="8184112" y="637179"/>
            <a:ext cx="12700" cy="1935892"/>
          </a:xfrm>
          <a:prstGeom prst="curvedConnector3">
            <a:avLst>
              <a:gd name="adj1" fmla="val 180000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4" idx="2"/>
            <a:endCxn id="6" idx="1"/>
          </p:cNvCxnSpPr>
          <p:nvPr/>
        </p:nvCxnSpPr>
        <p:spPr>
          <a:xfrm rot="16200000" flipH="1">
            <a:off x="3076651" y="2787255"/>
            <a:ext cx="617838" cy="82377"/>
          </a:xfrm>
          <a:prstGeom prst="curved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curvado 18"/>
          <p:cNvCxnSpPr>
            <a:stCxn id="6" idx="3"/>
            <a:endCxn id="5" idx="2"/>
          </p:cNvCxnSpPr>
          <p:nvPr/>
        </p:nvCxnSpPr>
        <p:spPr>
          <a:xfrm flipV="1">
            <a:off x="5156704" y="2519525"/>
            <a:ext cx="123570" cy="617838"/>
          </a:xfrm>
          <a:prstGeom prst="curved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49216" y="1368198"/>
            <a:ext cx="1510570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4" name="Conector curvado 33"/>
          <p:cNvCxnSpPr>
            <a:stCxn id="30" idx="3"/>
            <a:endCxn id="4" idx="1"/>
          </p:cNvCxnSpPr>
          <p:nvPr/>
        </p:nvCxnSpPr>
        <p:spPr>
          <a:xfrm>
            <a:off x="2159786" y="1825398"/>
            <a:ext cx="319623" cy="236927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0339015" y="1368197"/>
            <a:ext cx="1510570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Pantalla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0" name="Conector curvado 39"/>
          <p:cNvCxnSpPr>
            <a:stCxn id="8" idx="3"/>
            <a:endCxn id="38" idx="1"/>
          </p:cNvCxnSpPr>
          <p:nvPr/>
        </p:nvCxnSpPr>
        <p:spPr>
          <a:xfrm flipV="1">
            <a:off x="10017030" y="1825397"/>
            <a:ext cx="321985" cy="236928"/>
          </a:xfrm>
          <a:prstGeom prst="curvedConnector3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3287210" y="987287"/>
            <a:ext cx="206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Vértices y Primitivas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5608944" y="974311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Fragmentos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986447" y="987287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Fragmentos Procesados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 rot="16200000">
            <a:off x="1785630" y="1260287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 rot="16200000">
            <a:off x="9730718" y="1296206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Píxeles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51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3</cp:revision>
  <dcterms:created xsi:type="dcterms:W3CDTF">2016-05-23T20:21:23Z</dcterms:created>
  <dcterms:modified xsi:type="dcterms:W3CDTF">2016-05-23T20:39:37Z</dcterms:modified>
</cp:coreProperties>
</file>