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5D02-1B48-40D9-A679-129D89C5E5D5}" type="datetimeFigureOut">
              <a:rPr lang="es-ES" smtClean="0"/>
              <a:t>14/05/2016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E13B8-06F5-4087-B806-9E94401A1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E13B8-06F5-4087-B806-9E94401A19B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7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ADC7-1E30-4447-A512-A2AAFFE60CDD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5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A0-A0FB-45D3-A3A9-093EB1848FD1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2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8691-7508-40E5-9B7B-A52000024061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AC0-20D4-4703-9467-9C083382D16A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90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D5C-248E-46F9-BEB4-5DD427F0E538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6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D50-F667-47D2-8394-26A28033199D}" type="datetime1">
              <a:rPr lang="es-ES" smtClean="0"/>
              <a:t>14/05/2016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D612-B102-42F9-8B75-166B11D16E85}" type="datetime1">
              <a:rPr lang="es-ES" smtClean="0"/>
              <a:t>14/05/2016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27A-E2B9-427E-AD6E-7B7EA302214A}" type="datetime1">
              <a:rPr lang="es-ES" smtClean="0"/>
              <a:t>14/05/2016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3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819C-08DD-494C-8F3D-E32A41F0B3B2}" type="datetime1">
              <a:rPr lang="es-ES" smtClean="0"/>
              <a:t>14/05/2016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0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C89695-352D-49E1-BA75-84AF2F3B2444}" type="datetime1">
              <a:rPr lang="es-ES" smtClean="0"/>
              <a:t>14/05/2016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9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AC2E-44EB-472B-991F-81B99EAA39CA}" type="datetime1">
              <a:rPr lang="es-ES" smtClean="0"/>
              <a:t>14/05/2016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224029-E644-48E4-967D-06A045695117}" type="datetime1">
              <a:rPr lang="es-ES" smtClean="0"/>
              <a:t>14/05/2016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FD2FF-F15E-452B-821D-A1831DD2AD1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Trazado de Conos para el Cálculo de Iluminación Global empleando Sombreado de Vóxeles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5180549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Tutor: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smitt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amírez</a:t>
            </a:r>
          </a:p>
          <a:p>
            <a:pPr algn="ctr"/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Bachiller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osé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illegas</a:t>
            </a:r>
            <a:endParaRPr lang="es-E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1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7" y="3307091"/>
            <a:ext cx="3200400" cy="18002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58" y="3307091"/>
            <a:ext cx="32004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2FF-F15E-452B-821D-A1831DD2A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0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24</Words>
  <Application>Microsoft Office PowerPoint</Application>
  <PresentationFormat>Presentación en pantalla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Retrospección</vt:lpstr>
      <vt:lpstr>Trazado de Conos para el Cálculo de Iluminación Global empleando Sombreado de Vóxeles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Trazado de Conos para el Cálculo de Iluminación Global empleando Sombreado de Vóxeles</dc:title>
  <dc:creator>Jose</dc:creator>
  <cp:lastModifiedBy>Jose</cp:lastModifiedBy>
  <cp:revision>3</cp:revision>
  <dcterms:created xsi:type="dcterms:W3CDTF">2016-05-14T23:01:03Z</dcterms:created>
  <dcterms:modified xsi:type="dcterms:W3CDTF">2016-05-15T00:00:11Z</dcterms:modified>
</cp:coreProperties>
</file>