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2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7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034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8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6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9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5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1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0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1A9F-BF9E-4D19-B4C5-6B00FBEDBB5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CB64F-9E9B-440D-A88F-19130D62A0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6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7260D-35DC-4BAB-8F07-90CBBC30E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3" y="150279"/>
            <a:ext cx="10866783" cy="2009825"/>
          </a:xfrm>
        </p:spPr>
        <p:txBody>
          <a:bodyPr/>
          <a:lstStyle/>
          <a:p>
            <a:r>
              <a:rPr lang="es-GT" dirty="0"/>
              <a:t>PROYECTO DE DESARROLLO DE LA EMPRESA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183FD9-6F0A-4946-B5E7-B488588D6949}"/>
              </a:ext>
            </a:extLst>
          </p:cNvPr>
          <p:cNvSpPr txBox="1"/>
          <p:nvPr/>
        </p:nvSpPr>
        <p:spPr>
          <a:xfrm>
            <a:off x="636104" y="2411896"/>
            <a:ext cx="11264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>
                <a:latin typeface="Arial Black" panose="020B0A04020102020204" pitchFamily="34" charset="0"/>
              </a:rPr>
              <a:t>Para nosotros como empresa de  desarrollo es  importante tener los mejores desarrolladores trabajando para la  calidad nuestros software .</a:t>
            </a:r>
          </a:p>
          <a:p>
            <a:r>
              <a:rPr lang="es-GT" sz="2400" dirty="0">
                <a:latin typeface="Arial Black" panose="020B0A04020102020204" pitchFamily="34" charset="0"/>
              </a:rPr>
              <a:t>Los mejores ingenieros en sistema de la información trabajan con nosotros para el desarrollo profesional de sistemas de ventas en línea,(desarrollo de pagina web) nuestras paginas web desarrolladas le dan a  los clientes y futuros clientes el manejo y facilidad de optar por los productos de las empresas que solicitan nuestro trabajo.</a:t>
            </a:r>
          </a:p>
        </p:txBody>
      </p:sp>
    </p:spTree>
    <p:extLst>
      <p:ext uri="{BB962C8B-B14F-4D97-AF65-F5344CB8AC3E}">
        <p14:creationId xmlns:p14="http://schemas.microsoft.com/office/powerpoint/2010/main" val="300428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E8395E-6380-400C-B6C5-52AC8960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82" y="1170681"/>
            <a:ext cx="9613861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2800" dirty="0"/>
              <a:t>Para demostrar parte de nuestro trabajo hemos puesto en mano de nuestros mejores ingenieros en  la lista  de problemas que el Gerente don Antoni García  puso a nuestra </a:t>
            </a:r>
            <a:r>
              <a:rPr lang="es-GT" sz="2800" dirty="0" err="1"/>
              <a:t>dispocion</a:t>
            </a:r>
            <a:r>
              <a:rPr lang="es-GT" sz="2800" dirty="0"/>
              <a:t>.</a:t>
            </a:r>
          </a:p>
          <a:p>
            <a:pPr marL="0" indent="0">
              <a:buNone/>
            </a:pPr>
            <a:r>
              <a:rPr lang="es-GT" sz="2800" dirty="0"/>
              <a:t>En problema se vasa en la  falta de </a:t>
            </a:r>
            <a:r>
              <a:rPr lang="es-GT" sz="2800" dirty="0" err="1"/>
              <a:t>disposibivilidad</a:t>
            </a:r>
            <a:r>
              <a:rPr lang="es-GT" sz="2800" dirty="0"/>
              <a:t> de los productos a nivel mas extenso de zona para la venta a mayor escala.</a:t>
            </a:r>
          </a:p>
          <a:p>
            <a:pPr marL="0" indent="0">
              <a:buNone/>
            </a:pPr>
            <a:r>
              <a:rPr lang="es-GT" sz="2800" dirty="0"/>
              <a:t>Para eso hemos tenido como plan el </a:t>
            </a:r>
            <a:r>
              <a:rPr lang="es-GT" sz="2800" dirty="0" err="1"/>
              <a:t>desarollar</a:t>
            </a:r>
            <a:r>
              <a:rPr lang="es-GT" sz="2800" dirty="0"/>
              <a:t> una pagina web que le dará a las personas la </a:t>
            </a:r>
            <a:r>
              <a:rPr lang="es-GT" sz="2800" dirty="0" err="1"/>
              <a:t>occión</a:t>
            </a:r>
            <a:r>
              <a:rPr lang="es-GT" sz="2800" dirty="0"/>
              <a:t> de ver el producto en manera digital y tener la oportunidad de comprar en línea eso </a:t>
            </a:r>
            <a:r>
              <a:rPr lang="es-GT" sz="2800" dirty="0" err="1"/>
              <a:t>dara</a:t>
            </a:r>
            <a:r>
              <a:rPr lang="es-GT" sz="2800" dirty="0"/>
              <a:t> una mejora en la ventas.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05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74D226-915E-400F-BFD1-C33C5390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681" y="1830474"/>
            <a:ext cx="5240502" cy="294634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7E38D4D-750B-40F5-83EB-51C3FC91E6E6}"/>
              </a:ext>
            </a:extLst>
          </p:cNvPr>
          <p:cNvSpPr txBox="1"/>
          <p:nvPr/>
        </p:nvSpPr>
        <p:spPr>
          <a:xfrm>
            <a:off x="206142" y="530896"/>
            <a:ext cx="633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Para el desarrollo de una pagina es importante entender y saber de que se trata y como se desarrollan las pagina web</a:t>
            </a:r>
          </a:p>
          <a:p>
            <a:r>
              <a:rPr lang="es-GT" dirty="0"/>
              <a:t> 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82E97A-F260-42B2-A6F0-721681FB5F09}"/>
              </a:ext>
            </a:extLst>
          </p:cNvPr>
          <p:cNvSpPr txBox="1"/>
          <p:nvPr/>
        </p:nvSpPr>
        <p:spPr>
          <a:xfrm>
            <a:off x="410817" y="1550504"/>
            <a:ext cx="6129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Página web</a:t>
            </a:r>
          </a:p>
          <a:p>
            <a:r>
              <a:rPr lang="es-ES" dirty="0"/>
              <a:t>Es un documento que se puede mostrar en un navegador web (como Google Chrome,  Mozilla Firefox o Safari de Apple). En nuestro ejemplo sería el libro de Física.</a:t>
            </a:r>
          </a:p>
          <a:p>
            <a:endParaRPr lang="es-ES" dirty="0"/>
          </a:p>
          <a:p>
            <a:r>
              <a:rPr lang="es-ES" b="1" dirty="0"/>
              <a:t>Sitio web</a:t>
            </a:r>
          </a:p>
          <a:p>
            <a:r>
              <a:rPr lang="es-ES" dirty="0"/>
              <a:t>Es una colección de páginas web que se agrupan y normalmente se conectan de varias maneras. La sección de Ciencias es como un sitio web.</a:t>
            </a:r>
          </a:p>
          <a:p>
            <a:endParaRPr lang="es-ES" dirty="0"/>
          </a:p>
          <a:p>
            <a:r>
              <a:rPr lang="es-ES" b="1" dirty="0"/>
              <a:t>Servidor web</a:t>
            </a:r>
          </a:p>
          <a:p>
            <a:r>
              <a:rPr lang="es-ES" dirty="0"/>
              <a:t>Es una computadora conectada constantemente a internet y que aloja uno o varios sitios web. Las bibliotecas son como servidores porque alojan diferentes secciones (Ciencias, Literatura, Historia). Claro, aunque con horario limitado.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9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19D627-79D1-4280-86AE-3F6A9F60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5" y="463827"/>
            <a:ext cx="5708308" cy="320935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1749073-5B54-4F25-BF01-7A01168D7C00}"/>
              </a:ext>
            </a:extLst>
          </p:cNvPr>
          <p:cNvSpPr txBox="1"/>
          <p:nvPr/>
        </p:nvSpPr>
        <p:spPr>
          <a:xfrm>
            <a:off x="5936973" y="463827"/>
            <a:ext cx="50897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 Black" panose="020B0A04020102020204" pitchFamily="34" charset="0"/>
              </a:rPr>
              <a:t>si lo que  se quiere es difundir por internet tus productos o servicios,  es </a:t>
            </a:r>
            <a:r>
              <a:rPr lang="es-ES" sz="2000">
                <a:latin typeface="Arial Black" panose="020B0A04020102020204" pitchFamily="34" charset="0"/>
              </a:rPr>
              <a:t>necesario tener el  </a:t>
            </a:r>
            <a:r>
              <a:rPr lang="es-ES" sz="2000" dirty="0">
                <a:latin typeface="Arial Black" panose="020B0A04020102020204" pitchFamily="34" charset="0"/>
              </a:rPr>
              <a:t>conocimientos que tenemos el deseo de compartir  en tu área profesional, </a:t>
            </a:r>
            <a:r>
              <a:rPr lang="es-ES" sz="2000" b="1" dirty="0">
                <a:latin typeface="Arial Black" panose="020B0A04020102020204" pitchFamily="34" charset="0"/>
              </a:rPr>
              <a:t>la mejor alternativa es tener un espacio completamente personalizable y adaptable a tus necesidades</a:t>
            </a:r>
            <a:r>
              <a:rPr lang="es-ES" sz="2000" dirty="0">
                <a:latin typeface="Arial Black" panose="020B0A04020102020204" pitchFamily="34" charset="0"/>
              </a:rPr>
              <a:t>, y ese espacio es un sitio web.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B50F1D-ACB3-4387-B240-037C0337975C}"/>
              </a:ext>
            </a:extLst>
          </p:cNvPr>
          <p:cNvSpPr txBox="1"/>
          <p:nvPr/>
        </p:nvSpPr>
        <p:spPr>
          <a:xfrm>
            <a:off x="714948" y="4104862"/>
            <a:ext cx="10762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Arial Black" panose="020B0A04020102020204" pitchFamily="34" charset="0"/>
              </a:rPr>
              <a:t>I</a:t>
            </a:r>
            <a:r>
              <a:rPr lang="es-ES" sz="2000" b="1" dirty="0" err="1">
                <a:latin typeface="Arial Black" panose="020B0A04020102020204" pitchFamily="34" charset="0"/>
              </a:rPr>
              <a:t>magínate</a:t>
            </a:r>
            <a:r>
              <a:rPr lang="es-ES" sz="2000" b="1" dirty="0">
                <a:latin typeface="Arial Black" panose="020B0A04020102020204" pitchFamily="34" charset="0"/>
              </a:rPr>
              <a:t> que vas a la a un sitio web por un producto de </a:t>
            </a:r>
            <a:r>
              <a:rPr lang="es-ES" sz="2000" b="1" dirty="0" err="1">
                <a:latin typeface="Arial Black" panose="020B0A04020102020204" pitchFamily="34" charset="0"/>
              </a:rPr>
              <a:t>electronicos</a:t>
            </a:r>
            <a:r>
              <a:rPr lang="es-ES" sz="2000" b="1" dirty="0">
                <a:latin typeface="Arial Black" panose="020B0A04020102020204" pitchFamily="34" charset="0"/>
              </a:rPr>
              <a:t>. Entras y te acercas a las computadoras del catálogo virtual y escribes el nombre del producto que </a:t>
            </a:r>
            <a:r>
              <a:rPr lang="es-ES" sz="2000" b="1" dirty="0" err="1">
                <a:latin typeface="Arial Black" panose="020B0A04020102020204" pitchFamily="34" charset="0"/>
              </a:rPr>
              <a:t>nesesitas</a:t>
            </a:r>
            <a:r>
              <a:rPr lang="es-ES" sz="2000" b="1" dirty="0">
                <a:latin typeface="Arial Black" panose="020B0A04020102020204" pitchFamily="34" charset="0"/>
              </a:rPr>
              <a:t>. El sistema te muestra la sección y el código del producto que quieres, y con esta información te diriges al área donde se encuentran el producto o puedes comprar en línea, te puedes comunicar con los vendedores.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2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2BA19E6-D438-43DF-8B99-F07D6F785F58}"/>
              </a:ext>
            </a:extLst>
          </p:cNvPr>
          <p:cNvSpPr txBox="1"/>
          <p:nvPr/>
        </p:nvSpPr>
        <p:spPr>
          <a:xfrm>
            <a:off x="1166191" y="795130"/>
            <a:ext cx="9117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4800" dirty="0"/>
              <a:t>BASE DE DATOS </a:t>
            </a:r>
            <a:endParaRPr lang="en-US" sz="4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391A0F-51D5-442F-9003-7F30DAC7B843}"/>
              </a:ext>
            </a:extLst>
          </p:cNvPr>
          <p:cNvSpPr txBox="1"/>
          <p:nvPr/>
        </p:nvSpPr>
        <p:spPr>
          <a:xfrm>
            <a:off x="410817" y="2014330"/>
            <a:ext cx="94222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>
                <a:latin typeface="Arial Black" panose="020B0A04020102020204" pitchFamily="34" charset="0"/>
              </a:rPr>
              <a:t>Para poder tener el manejo de la información que se toma de todos los clientes que ingresan a la pagina, que productos tiene mejor comercio y dejan mayor ganancia para eso tenemos un una forma de </a:t>
            </a:r>
            <a:r>
              <a:rPr lang="es-GT" sz="2400" dirty="0" err="1">
                <a:latin typeface="Arial Black" panose="020B0A04020102020204" pitchFamily="34" charset="0"/>
              </a:rPr>
              <a:t>desarollar</a:t>
            </a:r>
            <a:r>
              <a:rPr lang="es-GT" sz="2400" dirty="0">
                <a:latin typeface="Arial Black" panose="020B0A04020102020204" pitchFamily="34" charset="0"/>
              </a:rPr>
              <a:t> una un software capas de resolver y tener mayor manejo de la información que se quiere tener conocimiento y registros básicos, y control de todo lo que se maneja  dentro de la empresa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9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E814BB3-9B1B-4193-972B-41F8F3A1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53" y="1596057"/>
            <a:ext cx="5243443" cy="294943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1E7FCA6-FD81-4529-A3A7-724A91841CEC}"/>
              </a:ext>
            </a:extLst>
          </p:cNvPr>
          <p:cNvSpPr txBox="1"/>
          <p:nvPr/>
        </p:nvSpPr>
        <p:spPr>
          <a:xfrm>
            <a:off x="622852" y="821635"/>
            <a:ext cx="5473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latin typeface="Arial Black" panose="020B0A04020102020204" pitchFamily="34" charset="0"/>
              </a:rPr>
              <a:t>Para lograr que usted como empresario tenga claro que es una base de datos tenemos el gusto de darle a entender con este </a:t>
            </a:r>
            <a:r>
              <a:rPr lang="es-GT" sz="2000" dirty="0" err="1">
                <a:latin typeface="Arial Black" panose="020B0A04020102020204" pitchFamily="34" charset="0"/>
              </a:rPr>
              <a:t>consepto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24228C-8F7B-413E-A599-B71944688104}"/>
              </a:ext>
            </a:extLst>
          </p:cNvPr>
          <p:cNvSpPr txBox="1"/>
          <p:nvPr/>
        </p:nvSpPr>
        <p:spPr>
          <a:xfrm>
            <a:off x="622852" y="2849217"/>
            <a:ext cx="58044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>
                <a:latin typeface="Arial Black" panose="020B0A04020102020204" pitchFamily="34" charset="0"/>
              </a:rPr>
              <a:t>Una base de datos es un sistema que convierte un conjunto de datos de gran tamaño en una herramienta </a:t>
            </a:r>
            <a:r>
              <a:rPr lang="es-GT" sz="2400" dirty="0" err="1">
                <a:latin typeface="Arial Black" panose="020B0A04020102020204" pitchFamily="34" charset="0"/>
              </a:rPr>
              <a:t>astrapta</a:t>
            </a:r>
            <a:r>
              <a:rPr lang="es-GT" sz="2400" dirty="0">
                <a:latin typeface="Arial Black" panose="020B0A04020102020204" pitchFamily="34" charset="0"/>
              </a:rPr>
              <a:t> permitiendo al usuario buscar y extraer elementos pertinentes de la información de forma </a:t>
            </a:r>
            <a:r>
              <a:rPr lang="es-GT" sz="2400" dirty="0" err="1">
                <a:latin typeface="Arial Black" panose="020B0A04020102020204" pitchFamily="34" charset="0"/>
              </a:rPr>
              <a:t>comoda</a:t>
            </a:r>
            <a:r>
              <a:rPr lang="es-GT" sz="2400" dirty="0">
                <a:latin typeface="Arial Black" panose="020B0A04020102020204" pitchFamily="34" charset="0"/>
              </a:rPr>
              <a:t> para el.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7116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116</TotalTime>
  <Words>460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Trebuchet MS</vt:lpstr>
      <vt:lpstr>Berlín</vt:lpstr>
      <vt:lpstr>PROYECTO DE DESARROLLO DE LA EMPRESA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joseph soza castillo</dc:creator>
  <cp:lastModifiedBy>joseph soza castillo</cp:lastModifiedBy>
  <cp:revision>13</cp:revision>
  <dcterms:created xsi:type="dcterms:W3CDTF">2020-05-30T07:27:27Z</dcterms:created>
  <dcterms:modified xsi:type="dcterms:W3CDTF">2020-05-30T10:39:29Z</dcterms:modified>
</cp:coreProperties>
</file>