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662C-7779-459A-B0B0-AFCDF3242AA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EFCF-0840-4E3A-ABAE-C3E8E160E6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19202"/>
            <a:ext cx="9144000" cy="424068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Topología de la red OSPF</a:t>
            </a:r>
            <a:br>
              <a:rPr lang="es-ES" b="1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7896" y="2743200"/>
            <a:ext cx="4625008" cy="1828800"/>
          </a:xfrm>
        </p:spPr>
        <p:txBody>
          <a:bodyPr/>
          <a:lstStyle/>
          <a:p>
            <a:pPr algn="l"/>
            <a:r>
              <a:rPr lang="en-US" dirty="0"/>
              <a:t>OSPFv2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protocolo</a:t>
            </a:r>
            <a:r>
              <a:rPr lang="en-US" dirty="0"/>
              <a:t> de routing de </a:t>
            </a:r>
            <a:r>
              <a:rPr lang="en-US" dirty="0" err="1"/>
              <a:t>estado</a:t>
            </a:r>
            <a:r>
              <a:rPr lang="en-US" dirty="0"/>
              <a:t> de enlace para IPv4 que se </a:t>
            </a:r>
            <a:r>
              <a:rPr lang="en-US" dirty="0" err="1"/>
              <a:t>presentó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1991. OSPF se </a:t>
            </a:r>
            <a:r>
              <a:rPr lang="en-US" dirty="0" err="1"/>
              <a:t>diseñó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a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protocolo</a:t>
            </a:r>
            <a:r>
              <a:rPr lang="en-US" dirty="0"/>
              <a:t> de routing IPv4, RIP.</a:t>
            </a:r>
          </a:p>
        </p:txBody>
      </p:sp>
      <p:pic>
        <p:nvPicPr>
          <p:cNvPr id="1026" name="Picture 2" descr="https://www.reuter.com.ar/CCNA/CCNA2/mod8_ccna2/index_clip_image0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0" y="1633537"/>
            <a:ext cx="5258005" cy="45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98713"/>
            <a:ext cx="9144000" cy="11529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Estados de funcionamiento de OSPF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226569"/>
            <a:ext cx="3710608" cy="3694043"/>
          </a:xfrm>
        </p:spPr>
        <p:txBody>
          <a:bodyPr/>
          <a:lstStyle/>
          <a:p>
            <a:r>
              <a:rPr lang="es-ES" b="1" dirty="0" smtClean="0"/>
              <a:t>Cuando se conecta un router OSPF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Crear adyacencias con los vecinos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Intercambiar información de routing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Calcular las mejores rutas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Lograr la convergencia</a:t>
            </a:r>
          </a:p>
          <a:p>
            <a:endParaRPr lang="es-ES" dirty="0" smtClean="0"/>
          </a:p>
          <a:p>
            <a:pPr algn="l"/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11618" y="2455526"/>
            <a:ext cx="3856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Al intentar lograr la convergencia</a:t>
            </a:r>
          </a:p>
          <a:p>
            <a:pPr algn="ctr"/>
            <a:endParaRPr lang="es-E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Estado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Estado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Estado Two-Way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Estado ExStart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Estado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Estado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Estado Full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07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reuter.com.ar/CCNA/CCNA2/mod8_ccna2/index_clip_image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35" y="383709"/>
            <a:ext cx="6203022" cy="62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47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Topología de la red OSPF </vt:lpstr>
      <vt:lpstr>Estados de funcionamiento de OSPF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Topología de la red OSPF</dc:title>
  <dc:creator>jose garcia</dc:creator>
  <cp:lastModifiedBy>jose garcia</cp:lastModifiedBy>
  <cp:revision>3</cp:revision>
  <dcterms:created xsi:type="dcterms:W3CDTF">2022-09-20T02:09:22Z</dcterms:created>
  <dcterms:modified xsi:type="dcterms:W3CDTF">2022-09-20T02:26:22Z</dcterms:modified>
</cp:coreProperties>
</file>