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9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39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664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3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6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8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2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7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8B66-7A60-4AAD-BE29-5F289F016BC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B1C1F6-3D4D-49DA-A21A-2EB6690278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225286"/>
            <a:ext cx="10058279" cy="1331393"/>
          </a:xfrm>
        </p:spPr>
        <p:txBody>
          <a:bodyPr>
            <a:normAutofit fontScale="90000"/>
          </a:bodyPr>
          <a:lstStyle/>
          <a:p>
            <a: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</a:t>
            </a:r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Nacional de </a:t>
            </a:r>
            <a:r>
              <a:rPr lang="es-ES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México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</a:t>
            </a:r>
            <a:r>
              <a:rPr lang="es-ES" sz="2700" dirty="0">
                <a:latin typeface="Arial" panose="020B0604020202020204" pitchFamily="34" charset="0"/>
                <a:cs typeface="Arial" panose="020B0604020202020204" pitchFamily="34" charset="0"/>
              </a:rPr>
              <a:t>Tecnológico de Cancún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896" y="1656522"/>
            <a:ext cx="9130747" cy="5201478"/>
          </a:xfrm>
        </p:spPr>
        <p:txBody>
          <a:bodyPr>
            <a:noAutofit/>
          </a:bodyPr>
          <a:lstStyle/>
          <a:p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Carrera: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Ingeniería en Sistemas Computacionales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Materia: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Calculo vectorial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Tema: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Unidad 1 Algebra de Vectores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Tarea: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Ejercicios y Practicas de la Unidad 1</a:t>
            </a:r>
          </a:p>
          <a:p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Equipo: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Girón Coronel Rodolfo				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Semestre</a:t>
            </a:r>
            <a:b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Castillo de los Santos Carlos Alberto		7° Semestre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Castillo Sánchez José Iram		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7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Semestre</a:t>
            </a:r>
            <a:b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García Baltazar José Alberto			7° Semestre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Salazar Iracheta Ángel 				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Semestre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Saul Tadeo cahuich Niño 				7° Semestre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y salón: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 de octubre de 2022, Salón de clases</a:t>
            </a:r>
          </a:p>
          <a:p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Profesor: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Adolfo Chora Sánchez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Quiénes somos? |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08" y="172277"/>
            <a:ext cx="1868557" cy="25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5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01248" y="655953"/>
            <a:ext cx="8915399" cy="1318621"/>
          </a:xfrm>
        </p:spPr>
        <p:txBody>
          <a:bodyPr/>
          <a:lstStyle/>
          <a:p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instrucciones: En los problemas 6 - 10, encuentre a x b.</a:t>
            </a:r>
          </a:p>
          <a:p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8: </a:t>
            </a:r>
            <a:r>
              <a:rPr lang="en-US" b="1" dirty="0">
                <a:solidFill>
                  <a:schemeClr val="tx1"/>
                </a:solidFill>
              </a:rPr>
              <a:t>a = (0,5,0), b = (2, -3, 4)</a:t>
            </a:r>
          </a:p>
          <a:p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3034748" y="4041913"/>
            <a:ext cx="55129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(5*4 – 0*(-3)) – J (0*4 – 0*2) – K (0*(-3) – 5*2)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I (20 - 0) = 20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J (0 - 0) = 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K (0 - 10) = -10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20, 0, -10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48" y="2133600"/>
            <a:ext cx="6784148" cy="14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7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02226" y="1040266"/>
            <a:ext cx="8915399" cy="1199351"/>
          </a:xfrm>
        </p:spPr>
        <p:txBody>
          <a:bodyPr/>
          <a:lstStyle/>
          <a:p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instrucciones: En los problemas 6 - 10, encuentre a x b.</a:t>
            </a:r>
          </a:p>
          <a:p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(2, 2, -4), b = (-3, -3, 6)</a:t>
            </a:r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2902226" y="4081670"/>
            <a:ext cx="68381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(2*6 – (-4)*(-3)) – J (2*6 – (-4)*(-3)) – K (2*(-3) – 2*(-3))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I (12 - 12) = 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J (12 - 12) = 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K (6 - 6) = 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0, 0, 0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26" y="2239617"/>
            <a:ext cx="676786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8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4743" y="622065"/>
            <a:ext cx="8915399" cy="1239108"/>
          </a:xfrm>
        </p:spPr>
        <p:txBody>
          <a:bodyPr/>
          <a:lstStyle/>
          <a:p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instrucciones: En los problemas 6 - 10, encuentre a x b.</a:t>
            </a:r>
          </a:p>
          <a:p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 </a:t>
            </a:r>
            <a:r>
              <a:rPr lang="en-US" dirty="0" smtClean="0"/>
              <a:t>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(8, 1, -6), b = (1, -2, 10)</a:t>
            </a:r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74743" y="3988904"/>
            <a:ext cx="68330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(1*10 – (-6)*(-2)) – J (8*10 – (-6)*1) – K (8*(-2) – 1*1)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I (10 - 12) = -2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J (80 + 6) = 86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K (-16 -1) = -17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-2, 86, -17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43" y="1861173"/>
            <a:ext cx="7426284" cy="17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1779" y="424070"/>
            <a:ext cx="9470265" cy="808382"/>
          </a:xfrm>
        </p:spPr>
        <p:txBody>
          <a:bodyPr anchor="ctr">
            <a:normAutofit fontScale="90000"/>
          </a:bodyPr>
          <a:lstStyle/>
          <a:p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1.5 </a:t>
            </a: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Rectas en el espacio tridimensional 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11779" y="1232452"/>
            <a:ext cx="8915399" cy="2637183"/>
          </a:xfrm>
        </p:spPr>
        <p:txBody>
          <a:bodyPr/>
          <a:lstStyle/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encuentra la ecuación vectorial para la recta que pasa por el punto y es paralela al vector dado.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1: </a:t>
            </a: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(4,6,-7), v=(3,1/2. -3/2)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 = 4, Yo = 6, Zo = 7, a = 3, b= 1/2 , y c = -3/2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(x,y,z) = (4,6,-7) – t(3,1/2, -3/2)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(x,y,z) = (4,3t,6 – 1/2t -7t - -3/2t)</a:t>
            </a:r>
          </a:p>
          <a:p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2311779" y="4121426"/>
            <a:ext cx="8939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Instrucciones: encuentra la ecuación vectorial para la recta que pasa por el punto y es paralela al vector dado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 2: (1,8, -2) v = 7i – 8j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Xo 1, Yo = 8 Zo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-2 a = -7, b = -8 y c = 0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(x,y,z) = (1,8,-2)+t(-7,-8,0)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(x,y,z) = (1,-7t, 8 -8t, -2 + 0t)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6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34986" y="284891"/>
            <a:ext cx="8915399" cy="2312535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Instrucciones: encuentra la ecuación vectorial para la recta que pasa por el punto y es paralela al vector dado.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3: </a:t>
            </a: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(0,0,0), v = 5i + 9j +4K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 = 0 Yo = -3 Zo = 10 a = 12 b= -5 y c = -6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(x,y,z) = (0,-3,10)+ t (12,-5-6)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(x,y,z) = (0,12t, -3 -5t, 10 -6t)</a:t>
            </a:r>
          </a:p>
          <a:p>
            <a:endParaRPr lang="es-ES" b="1" dirty="0" smtClean="0">
              <a:solidFill>
                <a:schemeClr val="tx1"/>
              </a:solidFill>
            </a:endParaRPr>
          </a:p>
          <a:p>
            <a:endParaRPr lang="es-E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34986" y="2597426"/>
            <a:ext cx="8892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Instrucciones: encuentra la ecuación vectorial para la recta que pasa por el punto y es paralela al vector dado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 4: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(0,-3,10), v = (12,-5,-6)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Xo = 0 Yo = -3 Zo = 10 a = 12 b = -5 y c = -6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(x,y,z) = (0,-3,10)+ t(12,-5,-6)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0 (x,y,z) = (0,12t- 3 -5t, 10 -6t)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75722" y="4545496"/>
            <a:ext cx="89187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Instrucciones: encuentre la ecuación vectorial de la recta que pasa por los puntos indicados.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 5: 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(1,2,1),(3,5,-2)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 = PoP1 = 0P1 – 0Po = (3-1,5-2,-2-1) = (2,3,-3)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(x,y,z) = (1,2,1) + t(2,3,-3)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952899"/>
          </a:xfrm>
        </p:spPr>
        <p:txBody>
          <a:bodyPr anchor="ctr"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266123"/>
            <a:ext cx="8915400" cy="3723860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1.2 Espacio tridimensional y vectores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1.3 Producto punto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1.4 Producto cruz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1.5 Rectas en el espacio tridimensional 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3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1.2 Espacio tridimensional y vectores 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6" y="1987826"/>
            <a:ext cx="4060826" cy="4202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1709531" y="3935896"/>
            <a:ext cx="557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 6</a:t>
            </a:r>
          </a:p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Instrucciones: Grafique el punto dado (5,-4,3)</a:t>
            </a:r>
          </a:p>
        </p:txBody>
      </p:sp>
    </p:spTree>
    <p:extLst>
      <p:ext uri="{BB962C8B-B14F-4D97-AF65-F5344CB8AC3E}">
        <p14:creationId xmlns:p14="http://schemas.microsoft.com/office/powerpoint/2010/main" val="85986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424070"/>
            <a:ext cx="8915400" cy="6433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Describa geométricamente todos los puntos P(x, y ,z) cuyas coordenadas satisfagan la condición.</a:t>
            </a:r>
          </a:p>
          <a:p>
            <a:pPr marL="0" indent="0">
              <a:buNone/>
            </a:pPr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7: </a:t>
            </a: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5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de (x, y, 5) es un plano perpendicular al eje z, 5 unidades por encima del plano xy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8: </a:t>
            </a: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1</a:t>
            </a:r>
          </a:p>
          <a:p>
            <a:pPr marL="0" lvl="0" indent="0">
              <a:buNone/>
            </a:pP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(1, y, z) es un plano perpendicular al eje x, 1 unidad por encima del plano 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yz</a:t>
            </a:r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9:</a:t>
            </a: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2, y = 3</a:t>
            </a:r>
          </a:p>
          <a:p>
            <a:pPr marL="0" lvl="0" indent="0">
              <a:buNone/>
            </a:pP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de (2, 3, z) es una recta perpendicular al plano xy, en las coordenadas (2, 3, 0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Ejercicio 10:</a:t>
            </a: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x = 4, y = -1, z = 7</a:t>
            </a:r>
          </a:p>
          <a:p>
            <a:pPr marL="0" lvl="0" indent="0">
              <a:buNone/>
            </a:pP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(4, -1, 7) es una recta que sale del origen, el cual se define como (0, 0, 0)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516835"/>
            <a:ext cx="8915399" cy="1232451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Producto punto 0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1749286"/>
            <a:ext cx="6462021" cy="1099931"/>
          </a:xfrm>
        </p:spPr>
        <p:txBody>
          <a:bodyPr>
            <a:normAutofit/>
          </a:bodyPr>
          <a:lstStyle/>
          <a:p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Instrucciones: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Determine el vector o escalar indicado 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6:</a:t>
            </a: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*(a - c)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89213" y="3101007"/>
            <a:ext cx="534883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Formula: iii = a*(b+c) = a * b +a* c</a:t>
            </a:r>
          </a:p>
          <a:p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(-1)(2)-(2)(3)+(5)(4)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-2-6+20 =12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(-1)(3)-(2)(6)-(5)(1)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-3 -12 -5 = 20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=12+20 = 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8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4" y="477079"/>
            <a:ext cx="7522196" cy="940903"/>
          </a:xfrm>
        </p:spPr>
        <p:txBody>
          <a:bodyPr/>
          <a:lstStyle/>
          <a:p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Instrucciones: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Determine el vector o escalar indicado </a:t>
            </a:r>
          </a:p>
          <a:p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</a:t>
            </a: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* a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888974" y="4094922"/>
            <a:ext cx="1338469" cy="58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589212" y="3513312"/>
            <a:ext cx="7050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Instrucciones: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Determine el vector o escalar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indicado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 8: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(2b) * (3c)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89212" y="1722011"/>
            <a:ext cx="4619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Formula: v-a * a &gt;= 0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(2)(2) + (3)(3) +(4)(4)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4+9+16 = 29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89212" y="4678017"/>
            <a:ext cx="4635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Formula: ii = a * b = b* a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(-1)(3) + (2)(6) – (5)(1)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-3 + 12 -5 = 4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(4)(5) = 20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4411" y="808324"/>
            <a:ext cx="3745327" cy="1093334"/>
          </a:xfrm>
        </p:spPr>
        <p:txBody>
          <a:bodyPr>
            <a:normAutofit lnSpcReduction="10000"/>
          </a:bodyPr>
          <a:lstStyle/>
          <a:p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Instrucciones: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Determine el vector o escalar indicado </a:t>
            </a:r>
          </a:p>
          <a:p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</a:t>
            </a: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a*(a + b + c)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7361582" y="788475"/>
            <a:ext cx="43864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Instrucciones: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Determine el vector o escalar indicado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10: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(2a)*(a-2b)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2454171" y="2941982"/>
            <a:ext cx="3405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(2)(2) +(3)(3) +(4)(4)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4+9+16 = 29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(2)(-1)-(3)(2)+(4)(5)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-2-6+20 = 12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(2)(3)-(3)(6)-(4)(1)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6-18-4 = -16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29+12-16 = 25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73009" y="2941982"/>
            <a:ext cx="37636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(2)(2)+(3)(3)+(4)(4)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4+9+16 = 29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(29)(2) = 58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(2)(-1)-(3)(2)+(4)(5)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-2-6+20 = 12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(12)(4) = 48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58 – 48 = 10</a:t>
            </a:r>
          </a:p>
          <a:p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2454171" y="2295651"/>
            <a:ext cx="435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Formula: iii = a*(b+c) = a * b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+ a *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7361582" y="2326893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Formula: iii = a*(b+c) = a * b +a* c</a:t>
            </a:r>
          </a:p>
        </p:txBody>
      </p:sp>
    </p:spTree>
    <p:extLst>
      <p:ext uri="{BB962C8B-B14F-4D97-AF65-F5344CB8AC3E}">
        <p14:creationId xmlns:p14="http://schemas.microsoft.com/office/powerpoint/2010/main" val="279541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98783"/>
            <a:ext cx="8915399" cy="695710"/>
          </a:xfrm>
        </p:spPr>
        <p:txBody>
          <a:bodyPr anchor="ctr">
            <a:noAutofit/>
          </a:bodyPr>
          <a:lstStyle/>
          <a:p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1.4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Producto cruz 0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1" y="894493"/>
            <a:ext cx="8915399" cy="934308"/>
          </a:xfrm>
        </p:spPr>
        <p:txBody>
          <a:bodyPr/>
          <a:lstStyle/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instrucciones: En 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problemas 6 - 10, encuentre a x b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6: </a:t>
            </a:r>
            <a:r>
              <a:rPr lang="es-ES" b="1" dirty="0">
                <a:solidFill>
                  <a:schemeClr val="tx1"/>
                </a:solidFill>
              </a:rPr>
              <a:t>a=4i+j-5k, b=2i+3j-k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0" y="1723956"/>
            <a:ext cx="3069468" cy="154200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89210" y="4757530"/>
            <a:ext cx="62020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(1*(-1) - (-5)*3) – J (4*(-1) – (-5)*2) – K (4*3 – 1*2)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I (-1 + 15) = 14i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J (-4 + 10) = 6j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K (12 - 2) = 10k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14I, 6J, 10K</a:t>
            </a: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0" y="3353300"/>
            <a:ext cx="5131752" cy="13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8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94014" y="687601"/>
                <a:ext cx="8915399" cy="1331873"/>
              </a:xfrm>
            </p:spPr>
            <p:txBody>
              <a:bodyPr/>
              <a:lstStyle/>
              <a:p>
                <a:r>
                  <a:rPr lang="es-E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instrucciones: En los problemas 6 - 10, encuentre a x b.</a:t>
                </a:r>
              </a:p>
              <a:p>
                <a:r>
                  <a:rPr lang="es-E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Ejercicio </a:t>
                </a:r>
                <a:r>
                  <a:rPr lang="es-E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7: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0,</a:t>
                </a:r>
                <a:r>
                  <a:rPr lang="en-US" sz="20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b = (4, 6, 0)</a:t>
                </a:r>
              </a:p>
              <a:p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94014" y="687601"/>
                <a:ext cx="8915399" cy="1331873"/>
              </a:xfrm>
              <a:blipFill>
                <a:blip r:embed="rId2"/>
                <a:stretch>
                  <a:fillRect l="-752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2894014" y="4083229"/>
            <a:ext cx="56719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(0*0 – ½* 6) - J (½*0 - ½*4) – K (½*6 – 0/4)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I (0 - 3) = -3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J (0 - 2) = -2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K (3 - 0) = 3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-3, -2, 3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4" y="2019474"/>
            <a:ext cx="7156858" cy="16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6368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1443</Words>
  <Application>Microsoft Office PowerPoint</Application>
  <PresentationFormat>Panorámica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Espiral</vt:lpstr>
      <vt:lpstr>         Instituto Nacional de México Instituto Tecnológico de Cancún  </vt:lpstr>
      <vt:lpstr>INDICE </vt:lpstr>
      <vt:lpstr>1.2 Espacio tridimensional y vectores 0 </vt:lpstr>
      <vt:lpstr>Presentación de PowerPoint</vt:lpstr>
      <vt:lpstr>         1.3 Producto punto 0 </vt:lpstr>
      <vt:lpstr>Presentación de PowerPoint</vt:lpstr>
      <vt:lpstr>Presentación de PowerPoint</vt:lpstr>
      <vt:lpstr> 1.4 Producto cruz 0 </vt:lpstr>
      <vt:lpstr>Presentación de PowerPoint</vt:lpstr>
      <vt:lpstr>Presentación de PowerPoint</vt:lpstr>
      <vt:lpstr>Presentación de PowerPoint</vt:lpstr>
      <vt:lpstr>Presentación de PowerPoint</vt:lpstr>
      <vt:lpstr> 1.5 Rectas en el espacio tridimensional 0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Nacional de México Instituto Tecnológico de Cancún  </dc:title>
  <dc:creator>jose garcia</dc:creator>
  <cp:lastModifiedBy>jose garcia</cp:lastModifiedBy>
  <cp:revision>16</cp:revision>
  <dcterms:created xsi:type="dcterms:W3CDTF">2022-10-16T22:01:20Z</dcterms:created>
  <dcterms:modified xsi:type="dcterms:W3CDTF">2022-10-17T17:35:01Z</dcterms:modified>
</cp:coreProperties>
</file>