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63" r:id="rId9"/>
  </p:sldIdLst>
  <p:sldSz cx="20104100" cy="12985750"/>
  <p:notesSz cx="20104100" cy="1298575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1350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09827" y="5153357"/>
            <a:ext cx="13684444" cy="2287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7272020"/>
            <a:ext cx="14072870" cy="32464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1" i="0">
                <a:solidFill>
                  <a:srgbClr val="43434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1" i="0">
                <a:solidFill>
                  <a:srgbClr val="43434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986722"/>
            <a:ext cx="8745284" cy="8570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986722"/>
            <a:ext cx="8745284" cy="8570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1" i="0">
                <a:solidFill>
                  <a:srgbClr val="43434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42411" y="5002800"/>
            <a:ext cx="10419276" cy="2475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1" i="0">
                <a:solidFill>
                  <a:srgbClr val="43434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986722"/>
            <a:ext cx="18093690" cy="8570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2076748"/>
            <a:ext cx="6433312" cy="6492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2076748"/>
            <a:ext cx="4623943" cy="6492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2076748"/>
            <a:ext cx="4623943" cy="6492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29838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17850" y="5588045"/>
            <a:ext cx="14554200" cy="2586221"/>
          </a:xfrm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marL="12700" marR="5080" indent="2538095" algn="l">
              <a:lnSpc>
                <a:spcPct val="80000"/>
              </a:lnSpc>
              <a:spcBef>
                <a:spcPts val="1735"/>
              </a:spcBef>
            </a:pPr>
            <a:r>
              <a:rPr lang="es-CO" sz="9600" dirty="0" smtClean="0">
                <a:latin typeface="Algerian" panose="04020705040A02060702" pitchFamily="82" charset="0"/>
              </a:rPr>
              <a:t>Arquitectura</a:t>
            </a:r>
            <a:br>
              <a:rPr lang="es-CO" sz="9600" dirty="0" smtClean="0">
                <a:latin typeface="Algerian" panose="04020705040A02060702" pitchFamily="82" charset="0"/>
              </a:rPr>
            </a:br>
            <a:r>
              <a:rPr lang="es-CO" sz="9600" dirty="0" smtClean="0">
                <a:latin typeface="Algerian" panose="04020705040A02060702" pitchFamily="82" charset="0"/>
              </a:rPr>
              <a:t>planos de software</a:t>
            </a:r>
            <a:endParaRPr sz="9600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" y="-365125"/>
            <a:ext cx="20104100" cy="129838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18083" y="2263609"/>
            <a:ext cx="4619625" cy="903902"/>
          </a:xfrm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marL="12700" marR="5080" indent="2538095">
              <a:lnSpc>
                <a:spcPct val="80000"/>
              </a:lnSpc>
              <a:spcBef>
                <a:spcPts val="1735"/>
              </a:spcBef>
            </a:pPr>
            <a:r>
              <a:rPr lang="es-CO" sz="5400" dirty="0" smtClean="0"/>
              <a:t>Iris</a:t>
            </a:r>
            <a:endParaRPr sz="5400" dirty="0"/>
          </a:p>
        </p:txBody>
      </p:sp>
      <p:sp>
        <p:nvSpPr>
          <p:cNvPr id="4" name="CuadroTexto 3"/>
          <p:cNvSpPr txBox="1"/>
          <p:nvPr/>
        </p:nvSpPr>
        <p:spPr>
          <a:xfrm>
            <a:off x="5251450" y="4816475"/>
            <a:ext cx="5943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 smtClean="0"/>
              <a:t>Presentado Por: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4000" dirty="0" smtClean="0"/>
              <a:t>José </a:t>
            </a:r>
            <a:r>
              <a:rPr lang="es-CO" sz="4000" dirty="0"/>
              <a:t>C</a:t>
            </a:r>
            <a:r>
              <a:rPr lang="es-CO" sz="4000" dirty="0" smtClean="0"/>
              <a:t>ardoso</a:t>
            </a:r>
            <a:endParaRPr lang="es-CO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4000" dirty="0" smtClean="0"/>
              <a:t>Cesar Bolívar</a:t>
            </a:r>
            <a:endParaRPr lang="es-CO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4000" dirty="0" smtClean="0"/>
              <a:t>Rafael Londoño</a:t>
            </a:r>
            <a:endParaRPr lang="es-CO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4000" dirty="0" err="1" smtClean="0"/>
              <a:t>Mathyo</a:t>
            </a:r>
            <a:r>
              <a:rPr lang="es-CO" sz="4000" dirty="0" smtClean="0"/>
              <a:t> Bedoya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4000" dirty="0" smtClean="0"/>
              <a:t>Jessica Naranjo</a:t>
            </a:r>
            <a:endParaRPr lang="es-CO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27267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9686" y="477898"/>
            <a:ext cx="10958363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CO" sz="6000" spc="-10" dirty="0" smtClean="0">
                <a:solidFill>
                  <a:srgbClr val="FFFFFF"/>
                </a:solidFill>
              </a:rPr>
              <a:t>Diagrama de lógica</a:t>
            </a:r>
            <a:r>
              <a:rPr lang="es-CO" sz="6000" spc="-10" dirty="0" smtClean="0">
                <a:solidFill>
                  <a:srgbClr val="FFFFFF"/>
                </a:solidFill>
              </a:rPr>
              <a:t/>
            </a:r>
            <a:br>
              <a:rPr lang="es-CO" sz="6000" spc="-10" dirty="0" smtClean="0">
                <a:solidFill>
                  <a:srgbClr val="FFFFFF"/>
                </a:solidFill>
              </a:rPr>
            </a:br>
            <a:endParaRPr sz="6000" dirty="0"/>
          </a:p>
        </p:txBody>
      </p:sp>
      <p:sp>
        <p:nvSpPr>
          <p:cNvPr id="4" name="object 4"/>
          <p:cNvSpPr/>
          <p:nvPr/>
        </p:nvSpPr>
        <p:spPr>
          <a:xfrm>
            <a:off x="1395074" y="1789798"/>
            <a:ext cx="852169" cy="81915"/>
          </a:xfrm>
          <a:custGeom>
            <a:avLst/>
            <a:gdLst/>
            <a:ahLst/>
            <a:cxnLst/>
            <a:rect l="l" t="t" r="r" b="b"/>
            <a:pathLst>
              <a:path w="852169" h="81914">
                <a:moveTo>
                  <a:pt x="852015" y="81428"/>
                </a:moveTo>
                <a:lnTo>
                  <a:pt x="0" y="81428"/>
                </a:lnTo>
                <a:lnTo>
                  <a:pt x="0" y="0"/>
                </a:lnTo>
                <a:lnTo>
                  <a:pt x="852015" y="0"/>
                </a:lnTo>
                <a:lnTo>
                  <a:pt x="852015" y="814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436" y="3218538"/>
            <a:ext cx="17054364" cy="901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546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27267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9686" y="477898"/>
            <a:ext cx="10958363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CO" sz="6000" spc="-10" dirty="0" smtClean="0">
                <a:solidFill>
                  <a:srgbClr val="FFFFFF"/>
                </a:solidFill>
              </a:rPr>
              <a:t>Diagrama de procesos proveedor</a:t>
            </a:r>
            <a:r>
              <a:rPr lang="es-CO" sz="6000" spc="-10" dirty="0" smtClean="0">
                <a:solidFill>
                  <a:srgbClr val="FFFFFF"/>
                </a:solidFill>
              </a:rPr>
              <a:t/>
            </a:r>
            <a:br>
              <a:rPr lang="es-CO" sz="6000" spc="-10" dirty="0" smtClean="0">
                <a:solidFill>
                  <a:srgbClr val="FFFFFF"/>
                </a:solidFill>
              </a:rPr>
            </a:br>
            <a:endParaRPr sz="6000" dirty="0"/>
          </a:p>
        </p:txBody>
      </p:sp>
      <p:sp>
        <p:nvSpPr>
          <p:cNvPr id="4" name="object 4"/>
          <p:cNvSpPr/>
          <p:nvPr/>
        </p:nvSpPr>
        <p:spPr>
          <a:xfrm>
            <a:off x="1395074" y="1789798"/>
            <a:ext cx="852169" cy="81915"/>
          </a:xfrm>
          <a:custGeom>
            <a:avLst/>
            <a:gdLst/>
            <a:ahLst/>
            <a:cxnLst/>
            <a:rect l="l" t="t" r="r" b="b"/>
            <a:pathLst>
              <a:path w="852169" h="81914">
                <a:moveTo>
                  <a:pt x="852015" y="81428"/>
                </a:moveTo>
                <a:lnTo>
                  <a:pt x="0" y="81428"/>
                </a:lnTo>
                <a:lnTo>
                  <a:pt x="0" y="0"/>
                </a:lnTo>
                <a:lnTo>
                  <a:pt x="852015" y="0"/>
                </a:lnTo>
                <a:lnTo>
                  <a:pt x="852015" y="814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450" y="2726725"/>
            <a:ext cx="10668000" cy="95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489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27267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9686" y="477898"/>
            <a:ext cx="12863364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CO" sz="6000" spc="-10" dirty="0" smtClean="0">
                <a:solidFill>
                  <a:srgbClr val="FFFFFF"/>
                </a:solidFill>
              </a:rPr>
              <a:t>Diagrama de procesos cliente</a:t>
            </a:r>
            <a:r>
              <a:rPr lang="es-CO" sz="6000" spc="-10" dirty="0" smtClean="0">
                <a:solidFill>
                  <a:srgbClr val="FFFFFF"/>
                </a:solidFill>
              </a:rPr>
              <a:t/>
            </a:r>
            <a:br>
              <a:rPr lang="es-CO" sz="6000" spc="-10" dirty="0" smtClean="0">
                <a:solidFill>
                  <a:srgbClr val="FFFFFF"/>
                </a:solidFill>
              </a:rPr>
            </a:br>
            <a:endParaRPr sz="6000" dirty="0"/>
          </a:p>
        </p:txBody>
      </p:sp>
      <p:sp>
        <p:nvSpPr>
          <p:cNvPr id="4" name="object 4"/>
          <p:cNvSpPr/>
          <p:nvPr/>
        </p:nvSpPr>
        <p:spPr>
          <a:xfrm>
            <a:off x="1395074" y="1789798"/>
            <a:ext cx="852169" cy="81915"/>
          </a:xfrm>
          <a:custGeom>
            <a:avLst/>
            <a:gdLst/>
            <a:ahLst/>
            <a:cxnLst/>
            <a:rect l="l" t="t" r="r" b="b"/>
            <a:pathLst>
              <a:path w="852169" h="81914">
                <a:moveTo>
                  <a:pt x="852015" y="81428"/>
                </a:moveTo>
                <a:lnTo>
                  <a:pt x="0" y="81428"/>
                </a:lnTo>
                <a:lnTo>
                  <a:pt x="0" y="0"/>
                </a:lnTo>
                <a:lnTo>
                  <a:pt x="852015" y="0"/>
                </a:lnTo>
                <a:lnTo>
                  <a:pt x="852015" y="814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250" y="3204623"/>
            <a:ext cx="10972800" cy="923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38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272672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395074" y="1789798"/>
            <a:ext cx="852169" cy="81915"/>
          </a:xfrm>
          <a:custGeom>
            <a:avLst/>
            <a:gdLst/>
            <a:ahLst/>
            <a:cxnLst/>
            <a:rect l="l" t="t" r="r" b="b"/>
            <a:pathLst>
              <a:path w="852169" h="81914">
                <a:moveTo>
                  <a:pt x="852015" y="81428"/>
                </a:moveTo>
                <a:lnTo>
                  <a:pt x="0" y="81428"/>
                </a:lnTo>
                <a:lnTo>
                  <a:pt x="0" y="0"/>
                </a:lnTo>
                <a:lnTo>
                  <a:pt x="852015" y="0"/>
                </a:lnTo>
                <a:lnTo>
                  <a:pt x="852015" y="814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 txBox="1">
            <a:spLocks/>
          </p:cNvSpPr>
          <p:nvPr/>
        </p:nvSpPr>
        <p:spPr>
          <a:xfrm>
            <a:off x="1379686" y="477898"/>
            <a:ext cx="12863364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450" b="1" i="0">
                <a:solidFill>
                  <a:srgbClr val="434343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s-CO" sz="6000" kern="0" dirty="0" smtClean="0">
                <a:solidFill>
                  <a:schemeClr val="bg1"/>
                </a:solidFill>
              </a:rPr>
              <a:t>Diagrama de despliegue</a:t>
            </a:r>
            <a:endParaRPr lang="es-CO" sz="6000" kern="0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146" y="2752432"/>
            <a:ext cx="12757807" cy="983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16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27267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9686" y="477898"/>
            <a:ext cx="15225564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CO" sz="6000" spc="-10" dirty="0" smtClean="0">
                <a:solidFill>
                  <a:srgbClr val="FFFFFF"/>
                </a:solidFill>
              </a:rPr>
              <a:t>Diagrama físico</a:t>
            </a:r>
            <a:r>
              <a:rPr lang="es-CO" sz="6000" spc="-10" dirty="0" smtClean="0">
                <a:solidFill>
                  <a:srgbClr val="FFFFFF"/>
                </a:solidFill>
              </a:rPr>
              <a:t/>
            </a:r>
            <a:br>
              <a:rPr lang="es-CO" sz="6000" spc="-10" dirty="0" smtClean="0">
                <a:solidFill>
                  <a:srgbClr val="FFFFFF"/>
                </a:solidFill>
              </a:rPr>
            </a:br>
            <a:endParaRPr sz="6000" dirty="0"/>
          </a:p>
        </p:txBody>
      </p:sp>
      <p:sp>
        <p:nvSpPr>
          <p:cNvPr id="4" name="object 4"/>
          <p:cNvSpPr/>
          <p:nvPr/>
        </p:nvSpPr>
        <p:spPr>
          <a:xfrm>
            <a:off x="1395074" y="1789798"/>
            <a:ext cx="852169" cy="81915"/>
          </a:xfrm>
          <a:custGeom>
            <a:avLst/>
            <a:gdLst/>
            <a:ahLst/>
            <a:cxnLst/>
            <a:rect l="l" t="t" r="r" b="b"/>
            <a:pathLst>
              <a:path w="852169" h="81914">
                <a:moveTo>
                  <a:pt x="852015" y="81428"/>
                </a:moveTo>
                <a:lnTo>
                  <a:pt x="0" y="81428"/>
                </a:lnTo>
                <a:lnTo>
                  <a:pt x="0" y="0"/>
                </a:lnTo>
                <a:lnTo>
                  <a:pt x="852015" y="0"/>
                </a:lnTo>
                <a:lnTo>
                  <a:pt x="852015" y="814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3183613"/>
            <a:ext cx="18606110" cy="911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20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29838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31</Words>
  <Application>Microsoft Office PowerPoint</Application>
  <PresentationFormat>Personalizado</PresentationFormat>
  <Paragraphs>13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Algerian</vt:lpstr>
      <vt:lpstr>Arial</vt:lpstr>
      <vt:lpstr>Calibri</vt:lpstr>
      <vt:lpstr>Office Theme</vt:lpstr>
      <vt:lpstr>Arquitectura planos de software</vt:lpstr>
      <vt:lpstr>Iris</vt:lpstr>
      <vt:lpstr>Diagrama de lógica </vt:lpstr>
      <vt:lpstr>Diagrama de procesos proveedor </vt:lpstr>
      <vt:lpstr>Diagrama de procesos cliente </vt:lpstr>
      <vt:lpstr>Presentación de PowerPoint</vt:lpstr>
      <vt:lpstr>Diagrama físico 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Iris</dc:title>
  <dc:creator>Julian Andres</dc:creator>
  <cp:lastModifiedBy>JELY</cp:lastModifiedBy>
  <cp:revision>10</cp:revision>
  <dcterms:created xsi:type="dcterms:W3CDTF">2021-03-03T17:37:30Z</dcterms:created>
  <dcterms:modified xsi:type="dcterms:W3CDTF">2021-04-09T01:11:04Z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2021-03-03T00:00:00Z</vt:filetime>
  </property>
  <property fmtid="{D5CDD505-2E9C-101B-9397-08002B2CF9AE}" pid="3" name="Creator">
    <vt:lpwstr>PDFium</vt:lpwstr>
  </property>
  <property fmtid="{D5CDD505-2E9C-101B-9397-08002B2CF9AE}" pid="4" name="LastSaved">
    <vt:filetime>2021-03-03T00:00:00Z</vt:filetime>
  </property>
</Properties>
</file>