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1"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24911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3C2D00-B973-4A25-9EB6-D6786085015C}" type="datetimeFigureOut">
              <a:rPr lang="es-CO" smtClean="0"/>
              <a:t>25/05/2022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401628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19606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146944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62594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050757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1263657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03266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166509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237115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3C2D00-B973-4A25-9EB6-D6786085015C}" type="datetimeFigureOut">
              <a:rPr lang="es-CO" smtClean="0"/>
              <a:t>25/05/2022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89617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23C2D00-B973-4A25-9EB6-D6786085015C}" type="datetimeFigureOut">
              <a:rPr lang="es-CO" smtClean="0"/>
              <a:t>25/05/2022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109235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23C2D00-B973-4A25-9EB6-D6786085015C}" type="datetimeFigureOut">
              <a:rPr lang="es-CO" smtClean="0"/>
              <a:t>25/05/2022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273944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23C2D00-B973-4A25-9EB6-D6786085015C}" type="datetimeFigureOut">
              <a:rPr lang="es-CO" smtClean="0"/>
              <a:t>25/05/2022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5004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C2D00-B973-4A25-9EB6-D6786085015C}" type="datetimeFigureOut">
              <a:rPr lang="es-CO" smtClean="0"/>
              <a:t>25/05/2022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47706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3C2D00-B973-4A25-9EB6-D6786085015C}" type="datetimeFigureOut">
              <a:rPr lang="es-CO" smtClean="0"/>
              <a:t>25/05/2022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24642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523C2D00-B973-4A25-9EB6-D6786085015C}" type="datetimeFigureOut">
              <a:rPr lang="es-CO" smtClean="0"/>
              <a:t>25/05/2022</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A8BB31A7-D20B-4369-A5B7-FDD874953E31}" type="slidenum">
              <a:rPr lang="es-CO" smtClean="0"/>
              <a:t>‹Nº›</a:t>
            </a:fld>
            <a:endParaRPr lang="es-CO"/>
          </a:p>
        </p:txBody>
      </p:sp>
    </p:spTree>
    <p:extLst>
      <p:ext uri="{BB962C8B-B14F-4D97-AF65-F5344CB8AC3E}">
        <p14:creationId xmlns:p14="http://schemas.microsoft.com/office/powerpoint/2010/main" val="396105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23C2D00-B973-4A25-9EB6-D6786085015C}" type="datetimeFigureOut">
              <a:rPr lang="es-CO" smtClean="0"/>
              <a:t>25/05/2022</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8BB31A7-D20B-4369-A5B7-FDD874953E31}" type="slidenum">
              <a:rPr lang="es-CO" smtClean="0"/>
              <a:t>‹Nº›</a:t>
            </a:fld>
            <a:endParaRPr lang="es-CO"/>
          </a:p>
        </p:txBody>
      </p:sp>
    </p:spTree>
    <p:extLst>
      <p:ext uri="{BB962C8B-B14F-4D97-AF65-F5344CB8AC3E}">
        <p14:creationId xmlns:p14="http://schemas.microsoft.com/office/powerpoint/2010/main" val="2061694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LA DIETA</a:t>
            </a:r>
            <a:br>
              <a:rPr lang="es-MX" dirty="0" smtClean="0"/>
            </a:br>
            <a:endParaRPr lang="es-CO" dirty="0"/>
          </a:p>
        </p:txBody>
      </p:sp>
      <p:sp>
        <p:nvSpPr>
          <p:cNvPr id="3" name="Subtítulo 2"/>
          <p:cNvSpPr>
            <a:spLocks noGrp="1"/>
          </p:cNvSpPr>
          <p:nvPr>
            <p:ph type="subTitle" idx="1"/>
          </p:nvPr>
        </p:nvSpPr>
        <p:spPr/>
        <p:txBody>
          <a:bodyPr>
            <a:normAutofit fontScale="77500" lnSpcReduction="20000"/>
          </a:bodyPr>
          <a:lstStyle/>
          <a:p>
            <a:r>
              <a:rPr lang="es-MX" dirty="0" err="1" smtClean="0"/>
              <a:t>Jose</a:t>
            </a:r>
            <a:r>
              <a:rPr lang="es-MX" dirty="0" smtClean="0"/>
              <a:t> </a:t>
            </a:r>
            <a:r>
              <a:rPr lang="es-MX" dirty="0" err="1" smtClean="0"/>
              <a:t>Garcia</a:t>
            </a:r>
            <a:endParaRPr lang="es-MX" dirty="0" smtClean="0"/>
          </a:p>
          <a:p>
            <a:r>
              <a:rPr lang="es-MX" dirty="0" smtClean="0"/>
              <a:t>Camilo Cardona</a:t>
            </a:r>
          </a:p>
          <a:p>
            <a:r>
              <a:rPr lang="es-MX" dirty="0" smtClean="0"/>
              <a:t>10-2</a:t>
            </a:r>
          </a:p>
          <a:p>
            <a:r>
              <a:rPr lang="es-MX" dirty="0" smtClean="0"/>
              <a:t>Media Técnica</a:t>
            </a:r>
          </a:p>
          <a:p>
            <a:r>
              <a:rPr lang="es-MX" dirty="0" smtClean="0"/>
              <a:t>I.E. </a:t>
            </a:r>
            <a:r>
              <a:rPr lang="es-MX" dirty="0" err="1" smtClean="0"/>
              <a:t>Jose</a:t>
            </a:r>
            <a:r>
              <a:rPr lang="es-MX" dirty="0" smtClean="0"/>
              <a:t> Antonio Galán</a:t>
            </a:r>
          </a:p>
          <a:p>
            <a:r>
              <a:rPr lang="es-MX" dirty="0" smtClean="0"/>
              <a:t>2022</a:t>
            </a:r>
            <a:endParaRPr lang="es-CO" dirty="0"/>
          </a:p>
        </p:txBody>
      </p:sp>
    </p:spTree>
    <p:extLst>
      <p:ext uri="{BB962C8B-B14F-4D97-AF65-F5344CB8AC3E}">
        <p14:creationId xmlns:p14="http://schemas.microsoft.com/office/powerpoint/2010/main" val="61495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OBJETIVOS</a:t>
            </a:r>
            <a:endParaRPr lang="es-CO" dirty="0"/>
          </a:p>
        </p:txBody>
      </p:sp>
      <p:sp>
        <p:nvSpPr>
          <p:cNvPr id="3" name="Marcador de contenido 2"/>
          <p:cNvSpPr>
            <a:spLocks noGrp="1"/>
          </p:cNvSpPr>
          <p:nvPr>
            <p:ph idx="1"/>
          </p:nvPr>
        </p:nvSpPr>
        <p:spPr/>
        <p:txBody>
          <a:bodyPr/>
          <a:lstStyle/>
          <a:p>
            <a:r>
              <a:rPr lang="es-MX" dirty="0" smtClean="0"/>
              <a:t>Ayudar a las personas con la dieta</a:t>
            </a:r>
          </a:p>
          <a:p>
            <a:r>
              <a:rPr lang="es-MX" dirty="0" smtClean="0"/>
              <a:t>Hacer que las personas tengan una alimentación balanceada </a:t>
            </a:r>
          </a:p>
          <a:p>
            <a:r>
              <a:rPr lang="es-MX" dirty="0" smtClean="0"/>
              <a:t>Ayudar a las personas a gastar su dinero solo en el alimento necesario</a:t>
            </a:r>
            <a:endParaRPr lang="es-CO" dirty="0"/>
          </a:p>
          <a:p>
            <a:r>
              <a:rPr lang="es-MX" dirty="0" smtClean="0"/>
              <a:t>Convencer a las personas interesadas en alimentarse con las porciones necesarias</a:t>
            </a:r>
            <a:endParaRPr lang="es-CO" dirty="0"/>
          </a:p>
        </p:txBody>
      </p:sp>
    </p:spTree>
    <p:extLst>
      <p:ext uri="{BB962C8B-B14F-4D97-AF65-F5344CB8AC3E}">
        <p14:creationId xmlns:p14="http://schemas.microsoft.com/office/powerpoint/2010/main" val="291114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 que se trata</a:t>
            </a:r>
            <a:endParaRPr lang="es-CO" dirty="0"/>
          </a:p>
        </p:txBody>
      </p:sp>
      <p:sp>
        <p:nvSpPr>
          <p:cNvPr id="3" name="Marcador de contenido 2"/>
          <p:cNvSpPr>
            <a:spLocks noGrp="1"/>
          </p:cNvSpPr>
          <p:nvPr>
            <p:ph sz="half" idx="1"/>
          </p:nvPr>
        </p:nvSpPr>
        <p:spPr/>
        <p:txBody>
          <a:bodyPr/>
          <a:lstStyle/>
          <a:p>
            <a:r>
              <a:rPr lang="es-MX" dirty="0"/>
              <a:t>El proyecto se trata de que esta aplicación te va ayudar con tu dieta de una manera saludable ya que esta te va decir que comidas puedes ingerir según tu peso, te ayudara con desayuno almuerzo y comida esta aplicación te dirá también cuanta comida debes ingerir. </a:t>
            </a:r>
            <a:endParaRPr lang="es-CO" dirty="0"/>
          </a:p>
        </p:txBody>
      </p:sp>
      <p:pic>
        <p:nvPicPr>
          <p:cNvPr id="5" name="Marcador de contenido 4"/>
          <p:cNvPicPr>
            <a:picLocks noGrp="1" noChangeAspect="1"/>
          </p:cNvPicPr>
          <p:nvPr>
            <p:ph sz="half" idx="2"/>
          </p:nvPr>
        </p:nvPicPr>
        <p:blipFill>
          <a:blip r:embed="rId2"/>
          <a:stretch>
            <a:fillRect/>
          </a:stretch>
        </p:blipFill>
        <p:spPr>
          <a:xfrm>
            <a:off x="6900156" y="2367755"/>
            <a:ext cx="3722687" cy="37226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65978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Como lo llevamos a </a:t>
            </a:r>
            <a:r>
              <a:rPr lang="es-MX" dirty="0" smtClean="0"/>
              <a:t>cabo</a:t>
            </a:r>
            <a:endParaRPr lang="es-CO" dirty="0"/>
          </a:p>
        </p:txBody>
      </p:sp>
      <p:sp>
        <p:nvSpPr>
          <p:cNvPr id="3" name="Marcador de contenido 2"/>
          <p:cNvSpPr>
            <a:spLocks noGrp="1"/>
          </p:cNvSpPr>
          <p:nvPr>
            <p:ph sz="half" idx="1"/>
          </p:nvPr>
        </p:nvSpPr>
        <p:spPr/>
        <p:txBody>
          <a:bodyPr>
            <a:normAutofit fontScale="62500" lnSpcReduction="20000"/>
          </a:bodyPr>
          <a:lstStyle/>
          <a:p>
            <a:r>
              <a:rPr lang="es-MX" dirty="0"/>
              <a:t>Lo llevaremos a cabo de a siguiente manera</a:t>
            </a:r>
            <a:r>
              <a:rPr lang="es-MX" dirty="0" smtClean="0"/>
              <a:t>:</a:t>
            </a:r>
          </a:p>
          <a:p>
            <a:r>
              <a:rPr lang="es-MX" dirty="0"/>
              <a:t>-	Crearemos la aplicación a tu comodidad y/o presupuesto.</a:t>
            </a:r>
          </a:p>
          <a:p>
            <a:r>
              <a:rPr lang="es-MX" dirty="0"/>
              <a:t>-	La descargas y creas un usuario.</a:t>
            </a:r>
          </a:p>
          <a:p>
            <a:r>
              <a:rPr lang="es-MX" dirty="0"/>
              <a:t>-	Ingresas el valor del presupuesto que tienes disponible.</a:t>
            </a:r>
          </a:p>
          <a:p>
            <a:r>
              <a:rPr lang="es-MX" dirty="0"/>
              <a:t>-	Después de que ingreses el presupuesto debes ingresar tu peso</a:t>
            </a:r>
          </a:p>
          <a:p>
            <a:r>
              <a:rPr lang="es-MX" dirty="0"/>
              <a:t>-	La aplicación te dirá que alimentos puedes comprar dependiendo de tu peso y presupuesto.</a:t>
            </a:r>
          </a:p>
          <a:p>
            <a:r>
              <a:rPr lang="es-MX" dirty="0"/>
              <a:t>-	Para poder comprar los alimentos debes permitir que la aplicación active tu ubicación.</a:t>
            </a:r>
          </a:p>
          <a:p>
            <a:r>
              <a:rPr lang="es-MX" dirty="0"/>
              <a:t>-	La aplicación después de tener tu ubicación y tu presupuesto te va a mostrar las tiendas o supermercados más cercanos para que el usuario valla a comprar los alimentos.</a:t>
            </a:r>
          </a:p>
          <a:p>
            <a:r>
              <a:rPr lang="es-MX" dirty="0"/>
              <a:t>-	Y por último debes valorar la aplicación con el número de estrelles que creas que se merece la aplicación.</a:t>
            </a:r>
          </a:p>
          <a:p>
            <a:endParaRPr lang="es-MX" dirty="0"/>
          </a:p>
        </p:txBody>
      </p:sp>
      <p:pic>
        <p:nvPicPr>
          <p:cNvPr id="5" name="Marcador de contenido 4"/>
          <p:cNvPicPr>
            <a:picLocks noGrp="1" noChangeAspect="1"/>
          </p:cNvPicPr>
          <p:nvPr>
            <p:ph sz="half" idx="2"/>
          </p:nvPr>
        </p:nvPicPr>
        <p:blipFill>
          <a:blip r:embed="rId2"/>
          <a:stretch>
            <a:fillRect/>
          </a:stretch>
        </p:blipFill>
        <p:spPr>
          <a:xfrm>
            <a:off x="6965154" y="2666999"/>
            <a:ext cx="4082257" cy="2650068"/>
          </a:xfrm>
          <a:prstGeom prst="rect">
            <a:avLst/>
          </a:prstGeom>
        </p:spPr>
      </p:pic>
    </p:spTree>
    <p:extLst>
      <p:ext uri="{BB962C8B-B14F-4D97-AF65-F5344CB8AC3E}">
        <p14:creationId xmlns:p14="http://schemas.microsoft.com/office/powerpoint/2010/main" val="128612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1271313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59</TotalTime>
  <Words>123</Words>
  <Application>Microsoft Office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Century Gothic</vt:lpstr>
      <vt:lpstr>Malla</vt:lpstr>
      <vt:lpstr>LA DIETA </vt:lpstr>
      <vt:lpstr>OBJETIVOS</vt:lpstr>
      <vt:lpstr>De que se trata</vt:lpstr>
      <vt:lpstr>Como lo llevamos a cabo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DIETA</dc:title>
  <dc:creator>Estudiante</dc:creator>
  <cp:lastModifiedBy>Estudiante</cp:lastModifiedBy>
  <cp:revision>6</cp:revision>
  <dcterms:created xsi:type="dcterms:W3CDTF">2022-05-25T18:29:01Z</dcterms:created>
  <dcterms:modified xsi:type="dcterms:W3CDTF">2022-05-25T19:28:16Z</dcterms:modified>
</cp:coreProperties>
</file>