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tags+xml" PartName="/ppt/tags/tag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tags+xml" PartName="/ppt/tags/tag4.xml"/>
  <Override ContentType="application/vnd.openxmlformats-officedocument.presentationml.tags+xml" PartName="/ppt/tags/tag5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Default ContentType="image/png" Extension="png"/>
  <Default ContentType="image/jpeg" Extension="jpe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x-fontdata" PartName="/ppt/fonts/font6.fntdata"/>
  <Override ContentType="application/x-fontdata" PartName="/ppt/fonts/font7.fntdata"/>
  <Override ContentType="application/x-fontdata" PartName="/ppt/fonts/font8.fntdata"/>
  <Override ContentType="application/x-fontdata" PartName="/ppt/fonts/font9.fntdata"/>
  <Override ContentType="application/vnd.openxmlformats-officedocument.presentationml.tags+xml" PartName="/ppt/tags/tag6.xml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/ppt/media/image1.jpeg" Type="http://schemas.openxmlformats.org/officeDocument/2006/relationships/image"/><Relationship Id="rId2" Target="ppt/media/img_cc_black.png" Type="http://schemas.openxmlformats.org/officeDocument/2006/relationships/image"/><Relationship Id="rId3" Target="ppt/presentation.xml" Type="http://schemas.openxmlformats.org/officeDocument/2006/relationships/officeDocument"/><Relationship Id="rId4" Target="docProps/core.xml" Type="http://schemas.openxmlformats.org/package/2006/relationships/metadata/core-properties"/><Relationship Id="rId5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5143500" type="screen16x9"/>
  <p:notesSz cx="9144000" cy="5143500"/>
  <p:embeddedFontLst>
    <p:embeddedFont>
      <p:font typeface="Raleway"/>
      <p:regular r:id="rId14"/>
      <p:bold r:id="rId16"/>
    </p:embeddedFont>
    <p:embeddedFont>
      <p:font typeface="Roboto"/>
      <p:regular r:id="rId17"/>
    </p:embeddedFont>
    <p:embeddedFont>
      <p:font typeface="Raleway-demi_bold"/>
      <p:regular r:id="rId15"/>
    </p:embeddedFont>
    <p:embeddedFont>
      <p:font typeface="Jura-medium"/>
      <p:regular r:id="rId19"/>
    </p:embeddedFont>
    <p:embeddedFont>
      <p:font typeface="Jura"/>
      <p:regular r:id="rId18"/>
      <p:bold r:id="rId20"/>
    </p:embeddedFont>
    <p:embeddedFont>
      <p:font typeface="Otama ep"/>
      <p:regular r:id="rId21"/>
    </p:embeddedFont>
  </p:embeddedFontLst>
  <p:custDataLst>
    <p:tags r:id="rId22"/>
  </p:custDataLst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tableStyles.xml" Type="http://schemas.openxmlformats.org/officeDocument/2006/relationships/tableStyles"/><Relationship Id="rId14" Target="fonts/font1.fntdata" Type="http://schemas.openxmlformats.org/officeDocument/2006/relationships/font"/><Relationship Id="rId15" Target="fonts/font2.fntdata" Type="http://schemas.openxmlformats.org/officeDocument/2006/relationships/font"/><Relationship Id="rId16" Target="fonts/font3.fntdata" Type="http://schemas.openxmlformats.org/officeDocument/2006/relationships/font"/><Relationship Id="rId17" Target="fonts/font4.fntdata" Type="http://schemas.openxmlformats.org/officeDocument/2006/relationships/font"/><Relationship Id="rId18" Target="fonts/font6.fntdata" Type="http://schemas.openxmlformats.org/officeDocument/2006/relationships/font"/><Relationship Id="rId19" Target="fonts/font7.fntdata" Type="http://schemas.openxmlformats.org/officeDocument/2006/relationships/font"/><Relationship Id="rId20" Target="fonts/font8.fntdata" Type="http://schemas.openxmlformats.org/officeDocument/2006/relationships/font"/><Relationship Id="rId21" Target="fonts/font9.fntdata" Type="http://schemas.openxmlformats.org/officeDocument/2006/relationships/font"/><Relationship Id="rId22" Target="tags/tag6.xml" Type="http://schemas.openxmlformats.org/officeDocument/2006/relationships/tags"/><Relationship Id="rId23" Target="presProps.xml" Type="http://schemas.openxmlformats.org/officeDocument/2006/relationships/presProps"/><Relationship Id="rId24" Target="viewProps.xml" Type="http://schemas.openxmlformats.org/officeDocument/2006/relationships/viewProps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2" Target="../tags/tag4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2" Target="../tags/tag5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2" Target="../tags/tag2.xml" Type="http://schemas.openxmlformats.org/officeDocument/2006/relationships/tags"/><Relationship Id="rId3" Target="../tags/tag3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title">
  <p:cSld name="Title Slide">
    <p:bg>
      <p:bgPr>
        <a:gradFill rotWithShape="1">
          <a:gsLst>
            <a:gs pos="0">
              <a:schemeClr val="accent3">
                <a:lumMod val="50000"/>
              </a:schemeClr>
            </a:gs>
            <a:gs pos="100000">
              <a:schemeClr val="accent1"/>
            </a:gs>
          </a:gsLst>
          <a:lin ang="3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94E7060D-9AFF-4631-99E4-E502BAF0C5C6}">
                <a16:creationId xmlns:a16="http://schemas.microsoft.com/office/drawing/2010/main" id="{2C0A7255-F1EB-4473-83FA-0FE185B4545F}"/>
              </a:ext>
            </a:extLst>
          </p:cNvPr>
          <p:cNvSpPr/>
          <p:nvPr/>
        </p:nvSpPr>
        <p:spPr>
          <a:xfrm flipH="false" flipV="false" rot="0"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>
            <a:extLst>
              <a:ext uri="{228BEAAE-A2EC-4CBC-A7CD-5948E48EE5C5}">
                <a16:creationId xmlns:a16="http://schemas.microsoft.com/office/drawing/2010/main" id="{E5612BD9-8A2E-42CC-8FBA-46336FBCB413}"/>
              </a:ext>
            </a:extLst>
          </p:cNvPr>
          <p:cNvSpPr/>
          <p:nvPr/>
        </p:nvSpPr>
        <p:spPr>
          <a:xfrm flipH="false" flipV="false" rot="0">
            <a:off x="4692755" y="-14228"/>
            <a:ext cx="4451060" cy="5179070"/>
          </a:xfrm>
          <a:prstGeom prst="rect">
            <a:avLst/>
          </a:prstGeom>
          <a:gradFill rotWithShape="1">
            <a:gsLst>
              <a:gs pos="19824">
                <a:schemeClr val="tx1">
                  <a:alpha val="0"/>
                </a:schemeClr>
              </a:gs>
              <a:gs pos="100000">
                <a:schemeClr val="tx1">
                  <a:alpha val="45000"/>
                </a:schemeClr>
              </a:gs>
            </a:gsLst>
            <a:lin ang="204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>
            <a:extLst>
              <a:ext uri="{6591AB54-ED29-480A-9DB3-70B322B905C8}">
                <a16:creationId xmlns:a16="http://schemas.microsoft.com/office/drawing/2010/main" id="{CB68F49B-EF6E-488D-B752-A5696B200FB1}"/>
              </a:ext>
            </a:extLst>
          </p:cNvPr>
          <p:cNvSpPr/>
          <p:nvPr/>
        </p:nvSpPr>
        <p:spPr>
          <a:xfrm flipH="false" flipV="false" rot="0">
            <a:off x="-2555" y="14228"/>
            <a:ext cx="4451060" cy="5141919"/>
          </a:xfrm>
          <a:prstGeom prst="rect">
            <a:avLst/>
          </a:prstGeom>
          <a:gradFill rotWithShape="1">
            <a:gsLst>
              <a:gs pos="33921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97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>
            <a:extLst>
              <a:ext uri="{C7C4D860-7999-48EF-889A-67822D714A0D}">
                <a16:creationId xmlns:a16="http://schemas.microsoft.com/office/drawing/2010/main" id="{FED92758-CB49-43C7-AA87-F1E1C20C5CCC}"/>
              </a:ext>
            </a:extLst>
          </p:cNvPr>
          <p:cNvSpPr/>
          <p:nvPr/>
        </p:nvSpPr>
        <p:spPr>
          <a:xfrm flipH="false" flipV="false" rot="16200000">
            <a:off x="4725635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>
            <a:extLst>
              <a:ext uri="{BCAF8E92-8AD1-4EE3-9248-2997363EE9E4}">
                <a16:creationId xmlns:a16="http://schemas.microsoft.com/office/drawing/2010/main" id="{E837B25B-DD08-44FB-8317-485E482CBAE0}"/>
              </a:ext>
            </a:extLst>
          </p:cNvPr>
          <p:cNvSpPr/>
          <p:nvPr/>
        </p:nvSpPr>
        <p:spPr>
          <a:xfrm flipH="false" flipV="false" rot="0">
            <a:off x="4655169" y="-9525"/>
            <a:ext cx="4488830" cy="3931966"/>
          </a:xfrm>
          <a:custGeom>
            <a:avLst/>
            <a:gdLst/>
            <a:ahLst/>
            <a:cxnLst/>
            <a:rect b="b" l="0" r="r" t="0"/>
            <a:pathLst>
              <a:path h="3931967" w="4488831">
                <a:moveTo>
                  <a:pt x="2743595" y="0"/>
                </a:moveTo>
                <a:lnTo>
                  <a:pt x="4477273" y="18585"/>
                </a:lnTo>
                <a:lnTo>
                  <a:pt x="4488831" y="3931966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>
            <a:extLst>
              <a:ext uri="{7EF31258-2C5D-41B7-8AA6-5359E25B17C7}">
                <a16:creationId xmlns:a16="http://schemas.microsoft.com/office/drawing/2010/main" id="{86087B1A-B787-42DE-8BCB-C822BEA587ED}"/>
              </a:ext>
            </a:extLst>
          </p:cNvPr>
          <p:cNvSpPr/>
          <p:nvPr/>
        </p:nvSpPr>
        <p:spPr>
          <a:xfrm flipH="false" flipV="false" rot="16200000">
            <a:off x="4744606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">
            <a:extLst>
              <a:ext uri="{6933512C-063B-4F05-9D8E-94736C2A91AB}">
                <a16:creationId xmlns:a16="http://schemas.microsoft.com/office/drawing/2010/main" id="{ED0C7B57-D7A8-45E2-8162-C595D42ABA48}"/>
              </a:ext>
            </a:extLst>
          </p:cNvPr>
          <p:cNvSpPr/>
          <p:nvPr/>
        </p:nvSpPr>
        <p:spPr>
          <a:xfrm flipH="false" flipV="false" rot="5400000">
            <a:off x="1955108" y="-1983591"/>
            <a:ext cx="5169963" cy="9108091"/>
          </a:xfrm>
          <a:custGeom>
            <a:avLst/>
            <a:gdLst/>
            <a:ahLst/>
            <a:cxnLst/>
            <a:rect b="b" l="0" r="r" t="0"/>
            <a:pathLst>
              <a:path h="9108091" w="5169963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">
            <a:extLst>
              <a:ext uri="{15AF874E-8F62-4732-8B77-E79E39142A3D}">
                <a16:creationId xmlns:a16="http://schemas.microsoft.com/office/drawing/2010/main" id="{D4F21235-2690-421B-BF6B-0A34B87A05CD}"/>
              </a:ext>
            </a:extLst>
          </p:cNvPr>
          <p:cNvSpPr/>
          <p:nvPr/>
        </p:nvSpPr>
        <p:spPr>
          <a:xfrm flipH="false" flipV="false" rot="5400000">
            <a:off x="974448" y="-972261"/>
            <a:ext cx="5160099" cy="7114107"/>
          </a:xfrm>
          <a:custGeom>
            <a:avLst/>
            <a:gdLst/>
            <a:ahLst/>
            <a:cxnLst/>
            <a:rect b="b" l="0" r="r" t="0"/>
            <a:pathLst>
              <a:path h="7114108" w="5160100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">
            <a:extLst>
              <a:ext uri="{CA3ACB8B-8A1D-4AEE-B55E-5072FBFB8CAF}">
                <a16:creationId xmlns:a16="http://schemas.microsoft.com/office/drawing/2010/main" id="{D8F63C53-1EE1-4624-9326-72608A130AD9}"/>
              </a:ext>
            </a:extLst>
          </p:cNvPr>
          <p:cNvSpPr/>
          <p:nvPr/>
        </p:nvSpPr>
        <p:spPr>
          <a:xfrm flipH="false" flipV="false" rot="5400000">
            <a:off x="1069860" y="488982"/>
            <a:ext cx="4154797" cy="5083097"/>
          </a:xfrm>
          <a:custGeom>
            <a:avLst/>
            <a:gdLst/>
            <a:ahLst/>
            <a:cxnLst/>
            <a:rect b="b" l="0" r="r" t="0"/>
            <a:pathLst>
              <a:path h="5083098" w="4154797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">
            <a:extLst>
              <a:ext uri="{B4A54F19-56EE-4AC0-8AC0-55F0C46EBC38}">
                <a16:creationId xmlns:a16="http://schemas.microsoft.com/office/drawing/2010/main" id="{04225C16-6773-42C0-B796-0D1497323518}"/>
              </a:ext>
            </a:extLst>
          </p:cNvPr>
          <p:cNvSpPr/>
          <p:nvPr/>
        </p:nvSpPr>
        <p:spPr>
          <a:xfrm flipH="false" flipV="false" rot="0">
            <a:off x="4588969" y="4703"/>
            <a:ext cx="2427484" cy="2025625"/>
          </a:xfrm>
          <a:custGeom>
            <a:avLst/>
            <a:gdLst/>
            <a:ahLst/>
            <a:cxnLst/>
            <a:rect b="b" l="0" r="r" t="0"/>
            <a:pathLst>
              <a:path h="2025626" w="2427484">
                <a:moveTo>
                  <a:pt x="9525" y="0"/>
                </a:moveTo>
                <a:lnTo>
                  <a:pt x="75410" y="0"/>
                </a:lnTo>
                <a:lnTo>
                  <a:pt x="2427484" y="2025626"/>
                </a:lnTo>
                <a:close/>
              </a:path>
            </a:pathLst>
          </a:custGeom>
          <a:solidFill>
            <a:schemeClr val="accent3">
              <a:alpha val="20999"/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">
            <a:extLst>
              <a:ext uri="{A11495AB-CC7A-465C-BC3C-EC40087F6EFB}">
                <a16:creationId xmlns:a16="http://schemas.microsoft.com/office/drawing/2010/main" id="{C49EB17B-77C6-408C-ACA1-2CCCB7C663DB}"/>
              </a:ext>
            </a:extLst>
          </p:cNvPr>
          <p:cNvSpPr/>
          <p:nvPr/>
        </p:nvSpPr>
        <p:spPr>
          <a:xfrm flipH="false" flipV="false" rot="0">
            <a:off x="-12238" y="-14228"/>
            <a:ext cx="7199675" cy="4069269"/>
          </a:xfrm>
          <a:custGeom>
            <a:avLst/>
            <a:gdLst/>
            <a:ahLst/>
            <a:cxnLst/>
            <a:rect b="b" l="0" r="r" t="0"/>
            <a:pathLst>
              <a:path h="4069270" w="7199675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accent3">
              <a:alpha val="5000"/>
              <a:lumMod val="20000"/>
              <a:lumOff val="8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">
            <a:extLst>
              <a:ext uri="{792FE1B8-9676-4EE9-82F4-1A96C0403A0D}">
                <a16:creationId xmlns:a16="http://schemas.microsoft.com/office/drawing/2010/main" id="{8EAE8D16-0F52-42C7-BCAD-3316E6E2F15C}"/>
              </a:ext>
            </a:extLst>
          </p:cNvPr>
          <p:cNvSpPr/>
          <p:nvPr/>
        </p:nvSpPr>
        <p:spPr>
          <a:xfrm flipH="false" flipV="false" rot="0">
            <a:off x="16415" y="2803116"/>
            <a:ext cx="2864614" cy="777651"/>
          </a:xfrm>
          <a:custGeom>
            <a:avLst/>
            <a:gdLst/>
            <a:ahLst/>
            <a:cxnLst/>
            <a:rect b="b" l="0" r="r" t="0"/>
            <a:pathLst>
              <a:path h="777651" w="2864614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accent3">
              <a:alpha val="1999"/>
              <a:lumMod val="20000"/>
              <a:lumOff val="8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">
            <a:extLst>
              <a:ext uri="{D7D14892-E1CE-4B57-9423-CF7D7B9CE2D1}">
                <a16:creationId xmlns:a16="http://schemas.microsoft.com/office/drawing/2010/main" id="{F0AE80BB-1DE6-41FF-AA4F-A106392351F3}"/>
              </a:ext>
            </a:extLst>
          </p:cNvPr>
          <p:cNvSpPr/>
          <p:nvPr/>
        </p:nvSpPr>
        <p:spPr>
          <a:xfrm flipH="true" flipV="false" rot="0">
            <a:off x="2956913" y="4742"/>
            <a:ext cx="2067834" cy="2371369"/>
          </a:xfrm>
          <a:custGeom>
            <a:avLst/>
            <a:gdLst/>
            <a:ahLst/>
            <a:cxnLst/>
            <a:rect b="b" l="0" r="r" t="0"/>
            <a:pathLst>
              <a:path h="2371370" w="2067834">
                <a:moveTo>
                  <a:pt x="1944523" y="0"/>
                </a:moveTo>
                <a:lnTo>
                  <a:pt x="2067834" y="9485"/>
                </a:lnTo>
                <a:lnTo>
                  <a:pt x="0" y="2371369"/>
                </a:lnTo>
                <a:close/>
              </a:path>
            </a:pathLst>
          </a:custGeom>
          <a:solidFill>
            <a:schemeClr val="tx2">
              <a:alpha val="100000"/>
              <a:lumMod val="90000"/>
              <a:lumOff val="1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">
            <a:extLst>
              <a:ext uri="{D47C899A-BD65-46D1-AB9E-8BF66ECF3374}">
                <a16:creationId xmlns:a16="http://schemas.microsoft.com/office/drawing/2010/main" id="{C6C8A22F-3B44-41AA-A288-E4BDF2A3776E}"/>
              </a:ext>
            </a:extLst>
          </p:cNvPr>
          <p:cNvSpPr/>
          <p:nvPr/>
        </p:nvSpPr>
        <p:spPr>
          <a:xfrm flipH="false" flipV="false" rot="0">
            <a:off x="6419112" y="2451996"/>
            <a:ext cx="2712846" cy="2703400"/>
          </a:xfrm>
          <a:custGeom>
            <a:avLst/>
            <a:gdLst/>
            <a:ahLst/>
            <a:cxnLst/>
            <a:rect b="b" l="0" r="r" t="0"/>
            <a:pathLst>
              <a:path h="2703400" w="2712846">
                <a:moveTo>
                  <a:pt x="0" y="0"/>
                </a:moveTo>
                <a:lnTo>
                  <a:pt x="2712846" y="2693875"/>
                </a:lnTo>
                <a:lnTo>
                  <a:pt x="2665617" y="2703400"/>
                </a:lnTo>
                <a:close/>
              </a:path>
            </a:pathLst>
          </a:custGeom>
          <a:solidFill>
            <a:schemeClr val="tx1">
              <a:alpha val="16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6" name="">
            <a:extLst>
              <a:ext uri="{BED7940D-0229-4275-BDB4-909B00DC3AF2}">
                <a16:creationId xmlns:a16="http://schemas.microsoft.com/office/drawing/2010/main" id="{83A40438-8EB2-4137-B281-EE5D7314782D}"/>
              </a:ext>
            </a:extLst>
          </p:cNvPr>
          <p:cNvSpPr/>
          <p:nvPr/>
        </p:nvSpPr>
        <p:spPr>
          <a:xfrm flipH="false" flipV="false" rot="0">
            <a:off x="-12040" y="2871728"/>
            <a:ext cx="2248058" cy="2264657"/>
          </a:xfrm>
          <a:custGeom>
            <a:avLst/>
            <a:gdLst/>
            <a:ahLst/>
            <a:cxnLst/>
            <a:rect b="b" l="0" r="r" t="0"/>
            <a:pathLst>
              <a:path h="1875753" w="1764299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7" name="">
            <a:extLst>
              <a:ext uri="{E436F545-4FC2-4271-9091-A8400D918203}">
                <a16:creationId xmlns:a16="http://schemas.microsoft.com/office/drawing/2010/main" id="{FB1D8AE6-6CB7-425C-8CB8-D03FE6D8118E}"/>
              </a:ext>
            </a:extLst>
          </p:cNvPr>
          <p:cNvSpPr/>
          <p:nvPr/>
        </p:nvSpPr>
        <p:spPr>
          <a:xfrm flipH="false" flipV="false" rot="0">
            <a:off x="664194" y="-95250"/>
            <a:ext cx="7806548" cy="5340323"/>
          </a:xfrm>
          <a:prstGeom prst="ellipse">
            <a:avLst/>
          </a:prstGeom>
          <a:gradFill rotWithShape="1">
            <a:gsLst>
              <a:gs pos="0">
                <a:schemeClr val="bg2">
                  <a:alpha val="53999"/>
                  <a:lumMod val="50000"/>
                </a:schemeClr>
              </a:gs>
              <a:gs pos="61233">
                <a:schemeClr val="bg2">
                  <a:alpha val="0"/>
                  <a:lumMod val="50000"/>
                </a:schemeClr>
              </a:gs>
            </a:gsLst>
            <a:path path="circle">
              <a:fillToRect b="50000" l="50000" r="50000" t="50000"/>
            </a:path>
            <a:tileRect b="0" l="0" r="0" t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8" name="">
            <a:extLst>
              <a:ext uri="{04E2BB91-9743-45C7-86BF-14A4460D22C5}">
                <a16:creationId xmlns:a16="http://schemas.microsoft.com/office/drawing/2010/main" id="{30274137-B173-4FDF-9EAD-A42A8AF7DD6D}"/>
              </a:ext>
            </a:extLst>
          </p:cNvPr>
          <p:cNvSpPr/>
          <p:nvPr/>
        </p:nvSpPr>
        <p:spPr>
          <a:xfrm flipH="false" flipV="false" rot="0">
            <a:off x="2805027" y="3656651"/>
            <a:ext cx="2219720" cy="1470367"/>
          </a:xfrm>
          <a:custGeom>
            <a:avLst/>
            <a:gdLst/>
            <a:ahLst/>
            <a:cxnLst/>
            <a:rect b="b" l="0" r="r" t="0"/>
            <a:pathLst>
              <a:path h="1470368" w="2219720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9" name="">
            <a:extLst>
              <a:ext uri="{9F440ED7-A0F2-47CB-B112-C4F58D0B6490}">
                <a16:creationId xmlns:a16="http://schemas.microsoft.com/office/drawing/2010/main" id="{19F0394E-0CAD-46B1-91D1-8B7E6D279CE4}"/>
              </a:ext>
            </a:extLst>
          </p:cNvPr>
          <p:cNvSpPr/>
          <p:nvPr/>
        </p:nvSpPr>
        <p:spPr>
          <a:xfrm flipH="false" flipV="false" rot="0">
            <a:off x="1230556" y="3457456"/>
            <a:ext cx="1603045" cy="1669444"/>
          </a:xfrm>
          <a:custGeom>
            <a:avLst/>
            <a:gdLst/>
            <a:ahLst/>
            <a:cxnLst/>
            <a:rect b="b" l="0" r="r" t="0"/>
            <a:pathLst>
              <a:path h="1669444" w="1603046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0" name="">
            <a:extLst>
              <a:ext uri="{F0D5C3E5-9E19-44B8-A076-9D293C192533}">
                <a16:creationId xmlns:a16="http://schemas.microsoft.com/office/drawing/2010/main" id="{6CD39D9B-9F30-4DE1-AFBA-BC89C90890BA}"/>
              </a:ext>
            </a:extLst>
          </p:cNvPr>
          <p:cNvSpPr/>
          <p:nvPr/>
        </p:nvSpPr>
        <p:spPr>
          <a:xfrm flipH="false" flipV="false" rot="16200000">
            <a:off x="7540902" y="2878795"/>
            <a:ext cx="260250" cy="298774"/>
          </a:xfrm>
          <a:prstGeom prst="corner">
            <a:avLst>
              <a:gd fmla="val 14261" name="adj1"/>
              <a:gd fmla="val 11512" name="adj2"/>
            </a:avLst>
          </a:prstGeom>
          <a:solidFill>
            <a:schemeClr val="bg1"/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1" name="">
            <a:extLst>
              <a:ext uri="{6997EBDA-68CD-4717-8462-AF4B1297B36D}">
                <a16:creationId xmlns:a16="http://schemas.microsoft.com/office/drawing/2010/main" id="{4003E618-D647-4F29-A0B6-EDA05C675BC5}"/>
              </a:ext>
            </a:extLst>
          </p:cNvPr>
          <p:cNvSpPr/>
          <p:nvPr/>
        </p:nvSpPr>
        <p:spPr>
          <a:xfrm flipH="false" flipV="false" rot="5400000">
            <a:off x="1337383" y="1422590"/>
            <a:ext cx="260250" cy="298774"/>
          </a:xfrm>
          <a:prstGeom prst="corner">
            <a:avLst>
              <a:gd fmla="val 14261" name="adj1"/>
              <a:gd fmla="val 11512" name="adj2"/>
            </a:avLst>
          </a:prstGeom>
          <a:solidFill>
            <a:schemeClr val="bg1"/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hidden="false" id="22" name="Title 1">
            <a:extLst>
              <a:ext uri="{31C061CA-F711-4517-8098-894647669E0E}">
                <a16:creationId xmlns:a16="http://schemas.microsoft.com/office/drawing/2010/main" id="{38094A79-0CE2-4BE4-90BD-4A49EAA4A897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654720" y="1431419"/>
            <a:ext cx="5899280" cy="1554480"/>
          </a:xfrm>
          <a:prstGeom prst="rect">
            <a:avLst/>
          </a:prstGeom>
        </p:spPr>
        <p:txBody>
          <a:bodyPr rtlCol="0"/>
          <a:lstStyle>
            <a:lvl1pPr algn="ctr" lvl="0">
              <a:defRPr b="1" dirty="0" lang="en-US" sz="4400">
                <a:solidFill>
                  <a:srgbClr val="ffffff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23" name="Subtitle 2">
            <a:extLst>
              <a:ext uri="{ED322ADD-5E67-4D13-993D-5B4816E28B3C}">
                <a16:creationId xmlns:a16="http://schemas.microsoft.com/office/drawing/2010/main" id="{41208A0C-ABD6-4DA7-9B46-DF5B0378C953}"/>
              </a:ext>
            </a:extLst>
          </p:cNvPr>
          <p:cNvSpPr>
            <a:spLocks noGrp="true"/>
          </p:cNvSpPr>
          <p:nvPr>
            <p:ph idx="1" type="subTitle"/>
          </p:nvPr>
        </p:nvSpPr>
        <p:spPr>
          <a:xfrm rot="0">
            <a:off x="1656211" y="2987201"/>
            <a:ext cx="5903528" cy="320039"/>
          </a:xfrm>
          <a:prstGeom prst="rect">
            <a:avLst/>
          </a:prstGeom>
        </p:spPr>
        <p:txBody>
          <a:bodyPr anchor="t" lIns="91440" rtlCol="0" tIns="0" vert="horz">
            <a:normAutofit fontScale="100000" lnSpcReduction="0"/>
          </a:bodyPr>
          <a:lstStyle>
            <a:lvl1pPr algn="ctr" indent="0" lvl="0" marL="0">
              <a:lnSpc>
                <a:spcPct val="100000"/>
              </a:lnSpc>
              <a:spcBef>
                <a:spcPts val="0"/>
              </a:spcBef>
              <a:buNone/>
              <a:defRPr b="0" baseline="0" dirty="0" i="0" lang="en-US" sz="1800">
                <a:solidFill>
                  <a:schemeClr val="bg2"/>
                </a:solidFill>
                <a:latin typeface="+mn-lt"/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hidden="false" id="24" name="Slide Number Placeholder 5">
            <a:extLst>
              <a:ext uri="{960A1569-FFF3-49F5-9A45-37063500FAAB}">
                <a16:creationId xmlns:a16="http://schemas.microsoft.com/office/drawing/2010/main" id="{26D2840A-8616-4EEC-929B-2F37E30D2D6C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25" name="Footer Placeholder 4">
            <a:extLst>
              <a:ext uri="{2C260969-9707-45B6-8BCA-39764AEAD03F}">
                <a16:creationId xmlns:a16="http://schemas.microsoft.com/office/drawing/2010/main" id="{A020F480-C54F-4275-86E2-6CED556BFDB5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26" name="Date Placeholder 3">
            <a:extLst>
              <a:ext uri="{43C5BE2D-B678-44BA-ABD4-BBDDC56C4C01}">
                <a16:creationId xmlns:a16="http://schemas.microsoft.com/office/drawing/2010/main" id="{DC62AE45-D062-4F15-8B52-9899FF9E550C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0CAE05F8-4C5A-4957-BD32-B5B77E616176}">
        <p14:creationId xmlns:p14="http://schemas.microsoft.com/office/powerpoint/2010/main" val="167827272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userDrawn="1">
  <p:cSld name="Title,Text, and Images">
    <p:bg>
      <p:bgPr>
        <a:gradFill rotWithShape="1">
          <a:gsLst>
            <a:gs pos="0">
              <a:srgbClr val="55124f"/>
            </a:gs>
            <a:gs pos="100000">
              <a:srgbClr val="bd2b5b"/>
            </a:gs>
          </a:gsLst>
          <a:lin ang="3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">
            <a:extLst>
              <a:ext uri="{A3F37641-C276-4698-9379-48FAC8A1443E}">
                <a16:creationId xmlns:a16="http://schemas.microsoft.com/office/drawing/2010/main" id="{18C7D1BA-1E57-4AE1-A261-69F0418D6F99}"/>
              </a:ext>
            </a:extLst>
          </p:cNvPr>
          <p:cNvSpPr txBox="1">
            <a:spLocks noGrp="true"/>
          </p:cNvSpPr>
          <p:nvPr/>
        </p:nvSpPr>
        <p:spPr>
          <a:xfrm rot="0">
            <a:off x="6123448" y="477123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>
                <a:solidFill>
                  <a:schemeClr val="bg1">
                    <a:lumMod val="75000"/>
                  </a:schemeClr>
                </a:solidFill>
              </a:rPr>
              <a:t>&lt;#&gt;</a:t>
            </a:r>
            <a:endParaRPr dirty="0"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">
            <a:extLst>
              <a:ext uri="{723E8348-681C-44CB-820C-FDDC9BD738B1}">
                <a16:creationId xmlns:a16="http://schemas.microsoft.com/office/drawing/2010/main" id="{11E518DC-F8A7-4A7B-BF1D-5082A9DBEEA8}"/>
              </a:ext>
            </a:extLst>
          </p:cNvPr>
          <p:cNvSpPr/>
          <p:nvPr/>
        </p:nvSpPr>
        <p:spPr>
          <a:xfrm flipH="false" flipV="false" rot="0"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>
            <a:extLst>
              <a:ext uri="{B865BAAA-86DD-431D-9BFE-721E7543D4D7}">
                <a16:creationId xmlns:a16="http://schemas.microsoft.com/office/drawing/2010/main" id="{5AB83D26-CA6A-4A77-B08A-68D7990EE3C9}"/>
              </a:ext>
            </a:extLst>
          </p:cNvPr>
          <p:cNvSpPr/>
          <p:nvPr/>
        </p:nvSpPr>
        <p:spPr>
          <a:xfrm flipH="false" flipV="false" rot="0">
            <a:off x="4692755" y="-14228"/>
            <a:ext cx="4451060" cy="5179070"/>
          </a:xfrm>
          <a:prstGeom prst="rect">
            <a:avLst/>
          </a:prstGeom>
          <a:gradFill rotWithShape="1">
            <a:gsLst>
              <a:gs pos="19824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204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>
            <a:extLst>
              <a:ext uri="{42781600-5A80-4672-BFC5-6836BCEE00D1}">
                <a16:creationId xmlns:a16="http://schemas.microsoft.com/office/drawing/2010/main" id="{7052203D-25DA-4F00-AEA2-5204EF23541D}"/>
              </a:ext>
            </a:extLst>
          </p:cNvPr>
          <p:cNvSpPr/>
          <p:nvPr/>
        </p:nvSpPr>
        <p:spPr>
          <a:xfrm flipH="false" flipV="false" rot="0">
            <a:off x="-2555" y="14228"/>
            <a:ext cx="4451060" cy="5141919"/>
          </a:xfrm>
          <a:prstGeom prst="rect">
            <a:avLst/>
          </a:prstGeom>
          <a:gradFill rotWithShape="1">
            <a:gsLst>
              <a:gs pos="33921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97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>
            <a:extLst>
              <a:ext uri="{C50C8E95-4BC3-4E0D-AB44-6D6FCE40220A}">
                <a16:creationId xmlns:a16="http://schemas.microsoft.com/office/drawing/2010/main" id="{96680BA0-F271-4A34-AD71-166367D230DB}"/>
              </a:ext>
            </a:extLst>
          </p:cNvPr>
          <p:cNvSpPr/>
          <p:nvPr/>
        </p:nvSpPr>
        <p:spPr>
          <a:xfrm flipH="false" flipV="false" rot="16200000">
            <a:off x="4725635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>
            <a:extLst>
              <a:ext uri="{E374DC03-83C6-4176-AD03-566FBBA67F36}">
                <a16:creationId xmlns:a16="http://schemas.microsoft.com/office/drawing/2010/main" id="{4C89ED83-7D93-4D70-9160-EB58A472FFE4}"/>
              </a:ext>
            </a:extLst>
          </p:cNvPr>
          <p:cNvSpPr/>
          <p:nvPr/>
        </p:nvSpPr>
        <p:spPr>
          <a:xfrm flipH="false" flipV="false" rot="0">
            <a:off x="4636119" y="-38100"/>
            <a:ext cx="4469780" cy="3884341"/>
          </a:xfrm>
          <a:custGeom>
            <a:avLst/>
            <a:gdLst/>
            <a:ahLst/>
            <a:cxnLst/>
            <a:rect b="b" l="0" r="r" t="0"/>
            <a:pathLst>
              <a:path h="3884341" w="5417635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">
            <a:extLst>
              <a:ext uri="{D38B4D7B-F37B-48B7-A56A-2DE6AC090089}">
                <a16:creationId xmlns:a16="http://schemas.microsoft.com/office/drawing/2010/main" id="{12C626CA-9508-4241-8688-C95BABC3CFEA}"/>
              </a:ext>
            </a:extLst>
          </p:cNvPr>
          <p:cNvSpPr/>
          <p:nvPr/>
        </p:nvSpPr>
        <p:spPr>
          <a:xfrm flipH="false" flipV="false" rot="16200000">
            <a:off x="4744606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">
            <a:extLst>
              <a:ext uri="{33EF026C-B405-4FC9-9D91-21246126DEB5}">
                <a16:creationId xmlns:a16="http://schemas.microsoft.com/office/drawing/2010/main" id="{D4766A7E-CD1C-4EEE-843D-243F115CE3E6}"/>
              </a:ext>
            </a:extLst>
          </p:cNvPr>
          <p:cNvSpPr/>
          <p:nvPr/>
        </p:nvSpPr>
        <p:spPr>
          <a:xfrm flipH="false" flipV="false" rot="5400000">
            <a:off x="1955108" y="-1983591"/>
            <a:ext cx="5169963" cy="9108091"/>
          </a:xfrm>
          <a:custGeom>
            <a:avLst/>
            <a:gdLst/>
            <a:ahLst/>
            <a:cxnLst/>
            <a:rect b="b" l="0" r="r" t="0"/>
            <a:pathLst>
              <a:path h="9108091" w="5169963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">
            <a:extLst>
              <a:ext uri="{FE6A33F2-583B-49FB-8D02-67C39152D166}">
                <a16:creationId xmlns:a16="http://schemas.microsoft.com/office/drawing/2010/main" id="{845A4F40-6FA5-4430-8C47-F6EB01364373}"/>
              </a:ext>
            </a:extLst>
          </p:cNvPr>
          <p:cNvSpPr/>
          <p:nvPr/>
        </p:nvSpPr>
        <p:spPr>
          <a:xfrm flipH="false" flipV="false" rot="5400000">
            <a:off x="974448" y="-972261"/>
            <a:ext cx="5160099" cy="7114107"/>
          </a:xfrm>
          <a:custGeom>
            <a:avLst/>
            <a:gdLst/>
            <a:ahLst/>
            <a:cxnLst/>
            <a:rect b="b" l="0" r="r" t="0"/>
            <a:pathLst>
              <a:path h="7114108" w="5160100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">
            <a:extLst>
              <a:ext uri="{5BFAB551-9C17-4F96-A1B7-BE5432BC5A44}">
                <a16:creationId xmlns:a16="http://schemas.microsoft.com/office/drawing/2010/main" id="{8FDE61E4-F86D-46C2-9B8F-8B592A8951A8}"/>
              </a:ext>
            </a:extLst>
          </p:cNvPr>
          <p:cNvSpPr/>
          <p:nvPr/>
        </p:nvSpPr>
        <p:spPr>
          <a:xfrm flipH="false" flipV="false" rot="5400000">
            <a:off x="1069860" y="488982"/>
            <a:ext cx="4154797" cy="5083097"/>
          </a:xfrm>
          <a:custGeom>
            <a:avLst/>
            <a:gdLst/>
            <a:ahLst/>
            <a:cxnLst/>
            <a:rect b="b" l="0" r="r" t="0"/>
            <a:pathLst>
              <a:path h="5083098" w="4154797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">
            <a:extLst>
              <a:ext uri="{0AB0A92B-17CE-4A48-9A3E-3F1536E41CC8}">
                <a16:creationId xmlns:a16="http://schemas.microsoft.com/office/drawing/2010/main" id="{D22B6361-1FE3-4E8B-8F76-1A7C2E0A7439}"/>
              </a:ext>
            </a:extLst>
          </p:cNvPr>
          <p:cNvSpPr/>
          <p:nvPr/>
        </p:nvSpPr>
        <p:spPr>
          <a:xfrm flipH="false" flipV="false" rot="0">
            <a:off x="4522294" y="4703"/>
            <a:ext cx="2494159" cy="2025625"/>
          </a:xfrm>
          <a:custGeom>
            <a:avLst/>
            <a:gdLst/>
            <a:ahLst/>
            <a:cxnLst/>
            <a:rect b="b" l="0" r="r" t="0"/>
            <a:pathLst>
              <a:path h="2025626" w="2494160">
                <a:moveTo>
                  <a:pt x="0" y="9525"/>
                </a:moveTo>
                <a:lnTo>
                  <a:pt x="142085" y="0"/>
                </a:lnTo>
                <a:lnTo>
                  <a:pt x="2494159" y="2025626"/>
                </a:lnTo>
                <a:close/>
              </a:path>
            </a:pathLst>
          </a:custGeom>
          <a:solidFill>
            <a:schemeClr val="accent3">
              <a:alpha val="20999"/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">
            <a:extLst>
              <a:ext uri="{39AD4820-ECE0-4437-8142-D2E13BCB6A68}">
                <a16:creationId xmlns:a16="http://schemas.microsoft.com/office/drawing/2010/main" id="{F37B1DA7-4C67-4BEA-BD24-2E89B5494BDE}"/>
              </a:ext>
            </a:extLst>
          </p:cNvPr>
          <p:cNvSpPr/>
          <p:nvPr/>
        </p:nvSpPr>
        <p:spPr>
          <a:xfrm flipH="false" flipV="false" rot="0">
            <a:off x="-12238" y="-14228"/>
            <a:ext cx="7199675" cy="4069269"/>
          </a:xfrm>
          <a:custGeom>
            <a:avLst/>
            <a:gdLst/>
            <a:ahLst/>
            <a:cxnLst/>
            <a:rect b="b" l="0" r="r" t="0"/>
            <a:pathLst>
              <a:path h="4069270" w="7199675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bg1">
              <a:alpha val="5000"/>
              <a:lumMod val="8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">
            <a:extLst>
              <a:ext uri="{1710A978-535C-4628-8EF7-865CA73ED1F4}">
                <a16:creationId xmlns:a16="http://schemas.microsoft.com/office/drawing/2010/main" id="{4C07CB1D-0CB8-4A3C-9E3A-D284BF2AEBCE}"/>
              </a:ext>
            </a:extLst>
          </p:cNvPr>
          <p:cNvSpPr/>
          <p:nvPr/>
        </p:nvSpPr>
        <p:spPr>
          <a:xfrm flipH="false" flipV="false" rot="0">
            <a:off x="16415" y="2803116"/>
            <a:ext cx="2864614" cy="777651"/>
          </a:xfrm>
          <a:custGeom>
            <a:avLst/>
            <a:gdLst/>
            <a:ahLst/>
            <a:cxnLst/>
            <a:rect b="b" l="0" r="r" t="0"/>
            <a:pathLst>
              <a:path h="777651" w="2864614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bg1">
              <a:alpha val="2999"/>
              <a:lumMod val="8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">
            <a:extLst>
              <a:ext uri="{05456AE6-58E7-4ACE-9206-436D3A0FE719}">
                <a16:creationId xmlns:a16="http://schemas.microsoft.com/office/drawing/2010/main" id="{55CDFE2D-9910-4D6F-8763-6423BAABF8E6}"/>
              </a:ext>
            </a:extLst>
          </p:cNvPr>
          <p:cNvSpPr/>
          <p:nvPr/>
        </p:nvSpPr>
        <p:spPr>
          <a:xfrm flipH="true" flipV="false" rot="0">
            <a:off x="2956913" y="4742"/>
            <a:ext cx="2067834" cy="2371369"/>
          </a:xfrm>
          <a:custGeom>
            <a:avLst/>
            <a:gdLst/>
            <a:ahLst/>
            <a:cxnLst/>
            <a:rect b="b" l="0" r="r" t="0"/>
            <a:pathLst>
              <a:path h="2371370" w="2067834">
                <a:moveTo>
                  <a:pt x="1944523" y="0"/>
                </a:moveTo>
                <a:lnTo>
                  <a:pt x="2067834" y="9485"/>
                </a:lnTo>
                <a:lnTo>
                  <a:pt x="0" y="2371369"/>
                </a:lnTo>
                <a:close/>
              </a:path>
            </a:pathLst>
          </a:custGeom>
          <a:solidFill>
            <a:schemeClr val="bg1">
              <a:alpha val="2999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6" name="">
            <a:extLst>
              <a:ext uri="{71304D7E-B175-45DB-AE47-C0E90F8B8A1E}">
                <a16:creationId xmlns:a16="http://schemas.microsoft.com/office/drawing/2010/main" id="{D94589BA-B53E-4FE9-BFC8-F45272D4376D}"/>
              </a:ext>
            </a:extLst>
          </p:cNvPr>
          <p:cNvSpPr/>
          <p:nvPr/>
        </p:nvSpPr>
        <p:spPr>
          <a:xfrm flipH="false" flipV="false" rot="0">
            <a:off x="6419112" y="2451996"/>
            <a:ext cx="2712846" cy="2703400"/>
          </a:xfrm>
          <a:custGeom>
            <a:avLst/>
            <a:gdLst/>
            <a:ahLst/>
            <a:cxnLst/>
            <a:rect b="b" l="0" r="r" t="0"/>
            <a:pathLst>
              <a:path h="2703400" w="2712846">
                <a:moveTo>
                  <a:pt x="0" y="0"/>
                </a:moveTo>
                <a:lnTo>
                  <a:pt x="2712846" y="2693875"/>
                </a:lnTo>
                <a:lnTo>
                  <a:pt x="2665617" y="2703400"/>
                </a:lnTo>
                <a:close/>
              </a:path>
            </a:pathLst>
          </a:custGeom>
          <a:solidFill>
            <a:schemeClr val="accent4">
              <a:alpha val="6000"/>
              <a:lumMod val="40000"/>
              <a:lumOff val="6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7" name="">
            <a:extLst>
              <a:ext uri="{7B8FFBB7-3F93-436F-A62A-5A7CCD42B8F0}">
                <a16:creationId xmlns:a16="http://schemas.microsoft.com/office/drawing/2010/main" id="{8783E874-93E9-45E6-8C16-2F0E66BB765F}"/>
              </a:ext>
            </a:extLst>
          </p:cNvPr>
          <p:cNvSpPr/>
          <p:nvPr/>
        </p:nvSpPr>
        <p:spPr>
          <a:xfrm flipH="false" flipV="false" rot="0">
            <a:off x="-12040" y="2871728"/>
            <a:ext cx="2248058" cy="2264657"/>
          </a:xfrm>
          <a:custGeom>
            <a:avLst/>
            <a:gdLst/>
            <a:ahLst/>
            <a:cxnLst/>
            <a:rect b="b" l="0" r="r" t="0"/>
            <a:pathLst>
              <a:path h="1875753" w="1764299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8" name="">
            <a:extLst>
              <a:ext uri="{B42E7509-4B9C-4FD7-925E-7002E83AF9B2}">
                <a16:creationId xmlns:a16="http://schemas.microsoft.com/office/drawing/2010/main" id="{82C77831-7854-4BD3-BE77-9D383A3140F5}"/>
              </a:ext>
            </a:extLst>
          </p:cNvPr>
          <p:cNvSpPr/>
          <p:nvPr/>
        </p:nvSpPr>
        <p:spPr>
          <a:xfrm flipH="false" flipV="false" rot="0">
            <a:off x="2805027" y="3656651"/>
            <a:ext cx="2219720" cy="1470367"/>
          </a:xfrm>
          <a:custGeom>
            <a:avLst/>
            <a:gdLst/>
            <a:ahLst/>
            <a:cxnLst/>
            <a:rect b="b" l="0" r="r" t="0"/>
            <a:pathLst>
              <a:path h="1470368" w="2219720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9" name="">
            <a:extLst>
              <a:ext uri="{EC6F0359-7870-422A-9DC2-A8EADDDEBD97}">
                <a16:creationId xmlns:a16="http://schemas.microsoft.com/office/drawing/2010/main" id="{3DD425A3-041F-4B28-8DC1-6A92FC8BAB18}"/>
              </a:ext>
            </a:extLst>
          </p:cNvPr>
          <p:cNvSpPr/>
          <p:nvPr/>
        </p:nvSpPr>
        <p:spPr>
          <a:xfrm flipH="false" flipV="false" rot="0">
            <a:off x="1230556" y="3457456"/>
            <a:ext cx="1603045" cy="1669444"/>
          </a:xfrm>
          <a:custGeom>
            <a:avLst/>
            <a:gdLst/>
            <a:ahLst/>
            <a:cxnLst/>
            <a:rect b="b" l="0" r="r" t="0"/>
            <a:pathLst>
              <a:path h="1669444" w="1603046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0" name="">
            <a:extLst>
              <a:ext uri="{3327F268-B948-485A-8426-58D2519B96E3}">
                <a16:creationId xmlns:a16="http://schemas.microsoft.com/office/drawing/2010/main" id="{75941B82-624A-42EB-B614-B99D9D41EE5A}"/>
              </a:ext>
            </a:extLst>
          </p:cNvPr>
          <p:cNvSpPr/>
          <p:nvPr/>
        </p:nvSpPr>
        <p:spPr>
          <a:xfrm flipH="false" flipV="false" rot="0">
            <a:off x="550157" y="1389464"/>
            <a:ext cx="1308995" cy="981746"/>
          </a:xfrm>
          <a:custGeom>
            <a:avLst/>
            <a:gdLst/>
            <a:ahLst/>
            <a:cxnLst/>
            <a:rect b="b" l="0" r="r" t="0"/>
            <a:pathLst>
              <a:path h="981747" w="1308996">
                <a:moveTo>
                  <a:pt x="0" y="0"/>
                </a:moveTo>
                <a:lnTo>
                  <a:pt x="1308996" y="17742"/>
                </a:lnTo>
                <a:lnTo>
                  <a:pt x="549824" y="981747"/>
                </a:lnTo>
                <a:close/>
              </a:path>
            </a:pathLst>
          </a:custGeom>
          <a:gradFill rotWithShape="1">
            <a:gsLst>
              <a:gs pos="100000">
                <a:schemeClr val="tx2">
                  <a:lumMod val="75000"/>
                  <a:lumOff val="25000"/>
                </a:schemeClr>
              </a:gs>
              <a:gs pos="0">
                <a:schemeClr val="accent3">
                  <a:alpha val="0"/>
                  <a:lumMod val="50000"/>
                </a:schemeClr>
              </a:gs>
            </a:gsLst>
            <a:lin ang="16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1" name="">
            <a:extLst>
              <a:ext uri="{2E606E94-7D77-416E-9BCC-4BCB5E680C02}">
                <a16:creationId xmlns:a16="http://schemas.microsoft.com/office/drawing/2010/main" id="{DFFA6F38-9091-4AB0-8E04-4982D24CC9E7}"/>
              </a:ext>
            </a:extLst>
          </p:cNvPr>
          <p:cNvSpPr/>
          <p:nvPr/>
        </p:nvSpPr>
        <p:spPr>
          <a:xfrm flipH="false" flipV="false" rot="0">
            <a:off x="3130839" y="3190124"/>
            <a:ext cx="1135938" cy="851953"/>
          </a:xfrm>
          <a:custGeom>
            <a:avLst/>
            <a:gdLst/>
            <a:ahLst/>
            <a:cxnLst/>
            <a:rect b="b" l="0" r="r" t="0"/>
            <a:pathLst>
              <a:path h="1574589" w="2210116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bg2">
              <a:alpha val="27999"/>
              <a:lumMod val="5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2" name="">
            <a:extLst>
              <a:ext uri="{BD044B0E-A5E9-4222-B181-300A8A4A52E3}">
                <a16:creationId xmlns:a16="http://schemas.microsoft.com/office/drawing/2010/main" id="{CE3D6F09-ACA3-4262-AAD0-4E12C0974646}"/>
              </a:ext>
            </a:extLst>
          </p:cNvPr>
          <p:cNvSpPr/>
          <p:nvPr/>
        </p:nvSpPr>
        <p:spPr>
          <a:xfrm flipH="false" flipV="false" rot="0">
            <a:off x="3065232" y="3323711"/>
            <a:ext cx="387481" cy="264802"/>
          </a:xfrm>
          <a:custGeom>
            <a:avLst/>
            <a:gdLst/>
            <a:ahLst/>
            <a:cxnLst/>
            <a:rect b="b" l="0" r="r" t="0"/>
            <a:pathLst>
              <a:path h="1574589" w="2210116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3" name="">
            <a:extLst>
              <a:ext uri="{388BE9DD-8D5F-497F-A299-C0FC0D57D755}">
                <a16:creationId xmlns:a16="http://schemas.microsoft.com/office/drawing/2010/main" id="{CE5ADDBC-3F9D-460C-8E19-B5E7792263A9}"/>
              </a:ext>
            </a:extLst>
          </p:cNvPr>
          <p:cNvSpPr/>
          <p:nvPr/>
        </p:nvSpPr>
        <p:spPr>
          <a:xfrm flipH="false" flipV="false" rot="0">
            <a:off x="768323" y="2033528"/>
            <a:ext cx="285354" cy="178643"/>
          </a:xfrm>
          <a:custGeom>
            <a:avLst/>
            <a:gdLst/>
            <a:ahLst/>
            <a:cxnLst/>
            <a:rect b="b" l="0" r="r" t="0"/>
            <a:pathLst>
              <a:path h="1574589" w="2210116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accent2">
              <a:alpha val="70000"/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4" name="">
            <a:extLst>
              <a:ext uri="{FEE7FBEA-249C-4771-9203-17C402727144}">
                <a16:creationId xmlns:a16="http://schemas.microsoft.com/office/drawing/2010/main" id="{488F9636-6F79-45D0-B38D-C78FC1D1BE92}"/>
              </a:ext>
            </a:extLst>
          </p:cNvPr>
          <p:cNvSpPr/>
          <p:nvPr/>
        </p:nvSpPr>
        <p:spPr>
          <a:xfrm flipH="false" flipV="false" rot="480000">
            <a:off x="7657891" y="1362139"/>
            <a:ext cx="1056877" cy="1481734"/>
          </a:xfrm>
          <a:custGeom>
            <a:avLst/>
            <a:gdLst/>
            <a:ahLst/>
            <a:cxnLst/>
            <a:rect b="b" l="0" r="r" t="0"/>
            <a:pathLst>
              <a:path h="1290025" w="1111537">
                <a:moveTo>
                  <a:pt x="0" y="0"/>
                </a:moveTo>
                <a:lnTo>
                  <a:pt x="1111537" y="34526"/>
                </a:lnTo>
                <a:lnTo>
                  <a:pt x="379419" y="1290025"/>
                </a:lnTo>
                <a:close/>
              </a:path>
            </a:pathLst>
          </a:custGeom>
          <a:solidFill>
            <a:schemeClr val="accent2">
              <a:alpha val="33000"/>
              <a:lumMod val="5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5" name="">
            <a:extLst>
              <a:ext uri="{91FCF906-7DB7-4BE4-9884-7748D12C49D2}">
                <a16:creationId xmlns:a16="http://schemas.microsoft.com/office/drawing/2010/main" id="{C465B57C-18BA-46DA-99AA-1590D3D51102}"/>
              </a:ext>
            </a:extLst>
          </p:cNvPr>
          <p:cNvSpPr/>
          <p:nvPr/>
        </p:nvSpPr>
        <p:spPr>
          <a:xfrm flipH="false" flipV="false" rot="0">
            <a:off x="8285710" y="1668179"/>
            <a:ext cx="384343" cy="264802"/>
          </a:xfrm>
          <a:custGeom>
            <a:avLst/>
            <a:gdLst/>
            <a:ahLst/>
            <a:cxnLst/>
            <a:rect b="b" l="0" r="r" t="0"/>
            <a:pathLst>
              <a:path h="1574589" w="2210116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accent2">
              <a:alpha val="80000"/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6" name="">
            <a:extLst>
              <a:ext uri="{133FF824-91FE-4670-9EE4-01AB7BAB872A}">
                <a16:creationId xmlns:a16="http://schemas.microsoft.com/office/drawing/2010/main" id="{CD2335A2-F8A0-478D-9F78-89AB22B244FE}"/>
              </a:ext>
            </a:extLst>
          </p:cNvPr>
          <p:cNvSpPr/>
          <p:nvPr/>
        </p:nvSpPr>
        <p:spPr>
          <a:xfrm flipH="false" flipV="false">
            <a:off x="1935432" y="1463135"/>
            <a:ext cx="1384326" cy="2247979"/>
          </a:xfrm>
          <a:custGeom>
            <a:avLst/>
            <a:gdLst/>
            <a:ahLst/>
            <a:cxnLst/>
            <a:rect b="b" l="0" r="r" t="0"/>
            <a:pathLst>
              <a:path h="2247979" w="1384327">
                <a:moveTo>
                  <a:pt x="9525" y="2229087"/>
                </a:moveTo>
                <a:lnTo>
                  <a:pt x="1318086" y="0"/>
                </a:lnTo>
                <a:lnTo>
                  <a:pt x="1384326" y="104775"/>
                </a:lnTo>
                <a:lnTo>
                  <a:pt x="28456" y="2247979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alpha val="0"/>
                  <a:lumMod val="50000"/>
                </a:schemeClr>
              </a:gs>
              <a:gs pos="100000">
                <a:schemeClr val="tx2">
                  <a:lumMod val="75000"/>
                  <a:lumOff val="2500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7" name="">
            <a:extLst>
              <a:ext uri="{48D5B99C-CCA2-45DE-8728-0075A9C8FCD4}">
                <a16:creationId xmlns:a16="http://schemas.microsoft.com/office/drawing/2010/main" id="{36A0A2EE-D138-42A2-BE74-E35020548CAB}"/>
              </a:ext>
            </a:extLst>
          </p:cNvPr>
          <p:cNvSpPr/>
          <p:nvPr/>
        </p:nvSpPr>
        <p:spPr>
          <a:xfrm flipH="false" flipV="false" rot="18840000">
            <a:off x="5048607" y="1257700"/>
            <a:ext cx="627068" cy="2375196"/>
          </a:xfrm>
          <a:custGeom>
            <a:avLst/>
            <a:gdLst/>
            <a:ahLst/>
            <a:cxnLst/>
            <a:rect b="b" l="0" r="r" t="0"/>
            <a:pathLst>
              <a:path h="2375196" w="627069">
                <a:moveTo>
                  <a:pt x="0" y="2356305"/>
                </a:moveTo>
                <a:lnTo>
                  <a:pt x="556880" y="0"/>
                </a:lnTo>
                <a:lnTo>
                  <a:pt x="627069" y="6784"/>
                </a:lnTo>
                <a:lnTo>
                  <a:pt x="18931" y="2375196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alpha val="0"/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8" name="Title 1">
            <a:extLst>
              <a:ext uri="{25841632-E8B4-4FC7-86C7-5CBCB2704D52}">
                <a16:creationId xmlns:a16="http://schemas.microsoft.com/office/drawing/2010/main" id="{9594BE11-7B9E-4A3F-882C-ECD952E4453D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>
              <a:defRPr dirty="0" lang="en-US">
                <a:solidFill>
                  <a:srgbClr val="ffffff"/>
                </a:solidFill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29" name="Content Placeholder 2">
            <a:extLst>
              <a:ext uri="{85571C90-3B6B-4795-8651-AA1847E97DBA}">
                <a16:creationId xmlns:a16="http://schemas.microsoft.com/office/drawing/2010/main" id="{D43B3DFC-AD67-4117-88EB-2E3B158F4723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933577" y="3781155"/>
            <a:ext cx="1905000" cy="407078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dirty="0" lang="en-US" sz="1200">
                <a:solidFill>
                  <a:schemeClr val="bg2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30" name="Picture Placeholder 2">
            <a:extLst>
              <a:ext uri="{FDFBC6F6-D6E2-456D-8F5A-9D6FA37D33DF}">
                <a16:creationId xmlns:a16="http://schemas.microsoft.com/office/drawing/2010/main" id="{F612D2A7-E226-45E9-A6A8-EFA6280A81BA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682480" y="1454321"/>
            <a:ext cx="2559067" cy="2205195"/>
          </a:xfrm>
          <a:custGeom>
            <a:avLst/>
            <a:gdLst/>
            <a:ahLst/>
            <a:cxnLst/>
            <a:rect b="b" l="0" r="r" t="0"/>
            <a:pathLst>
              <a:path h="2205196" w="2559067">
                <a:moveTo>
                  <a:pt x="0" y="0"/>
                </a:moveTo>
                <a:lnTo>
                  <a:pt x="2559067" y="9565"/>
                </a:lnTo>
                <a:lnTo>
                  <a:pt x="1292752" y="2205196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31" name="Content Placeholder 2">
            <a:extLst>
              <a:ext uri="{0953AD39-3CB0-4346-BE41-96A6E0A6AD58}">
                <a16:creationId xmlns:a16="http://schemas.microsoft.com/office/drawing/2010/main" id="{78FBC71B-20B3-4226-B085-A7C6E1EB4462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3658165" y="3781155"/>
            <a:ext cx="1905000" cy="407078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dirty="0" lang="en-US" sz="1200">
                <a:solidFill>
                  <a:schemeClr val="bg2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32" name="Picture Placeholder 2">
            <a:extLst>
              <a:ext uri="{3A580482-431B-46AA-BB56-C7F0A05B6F6C}">
                <a16:creationId xmlns:a16="http://schemas.microsoft.com/office/drawing/2010/main" id="{42D0689E-B45E-4826-A02F-B3BFB90426C9}"/>
              </a:ext>
            </a:extLst>
          </p:cNvPr>
          <p:cNvSpPr>
            <a:spLocks noGrp="true"/>
          </p:cNvSpPr>
          <p:nvPr>
            <p:ph idx="4" type="pic"/>
          </p:nvPr>
        </p:nvSpPr>
        <p:spPr>
          <a:xfrm rot="0">
            <a:off x="3254981" y="1444756"/>
            <a:ext cx="2833884" cy="2229601"/>
          </a:xfrm>
          <a:custGeom>
            <a:avLst/>
            <a:gdLst/>
            <a:ahLst/>
            <a:cxnLst/>
            <a:rect b="b" l="0" r="r" t="0"/>
            <a:pathLst>
              <a:path h="2229601" w="2833885">
                <a:moveTo>
                  <a:pt x="1421636" y="0"/>
                </a:moveTo>
                <a:lnTo>
                  <a:pt x="2833885" y="2229601"/>
                </a:lnTo>
                <a:lnTo>
                  <a:pt x="0" y="2224206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33" name="Content Placeholder 2">
            <a:extLst>
              <a:ext uri="{9F34C312-038A-46D1-9F15-99DDA79D9CE2}">
                <a16:creationId xmlns:a16="http://schemas.microsoft.com/office/drawing/2010/main" id="{32354E99-47A3-4E3C-A01D-01DA613BD2DC}"/>
              </a:ext>
            </a:extLst>
          </p:cNvPr>
          <p:cNvSpPr>
            <a:spLocks noGrp="true"/>
          </p:cNvSpPr>
          <p:nvPr>
            <p:ph idx="5" type="body"/>
          </p:nvPr>
        </p:nvSpPr>
        <p:spPr>
          <a:xfrm rot="0">
            <a:off x="6415463" y="3800741"/>
            <a:ext cx="1905000" cy="407078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dirty="0" lang="en-US" sz="1200">
                <a:solidFill>
                  <a:schemeClr val="bg2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34" name="Picture Placeholder 2">
            <a:extLst>
              <a:ext uri="{145417F0-8921-40C2-BDE3-D4A56247ED6C}">
                <a16:creationId xmlns:a16="http://schemas.microsoft.com/office/drawing/2010/main" id="{BCF0BDE6-E506-49AD-97AE-E15BC7277C91}"/>
              </a:ext>
            </a:extLst>
          </p:cNvPr>
          <p:cNvSpPr>
            <a:spLocks noGrp="true"/>
          </p:cNvSpPr>
          <p:nvPr>
            <p:ph idx="6" type="pic"/>
          </p:nvPr>
        </p:nvSpPr>
        <p:spPr>
          <a:xfrm rot="0">
            <a:off x="6088944" y="1387804"/>
            <a:ext cx="2539203" cy="2290723"/>
          </a:xfrm>
          <a:custGeom>
            <a:avLst/>
            <a:gdLst/>
            <a:ahLst/>
            <a:cxnLst/>
            <a:rect b="b" l="0" r="r" t="0"/>
            <a:pathLst>
              <a:path h="2290723" w="2539204">
                <a:moveTo>
                  <a:pt x="0" y="0"/>
                </a:moveTo>
                <a:lnTo>
                  <a:pt x="2539204" y="198"/>
                </a:lnTo>
                <a:lnTo>
                  <a:pt x="1287713" y="2290723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35" name="Slide Number Placeholder 4">
            <a:extLst>
              <a:ext uri="{1F41E7DA-65D2-4934-A4F9-EA99756D48E3}">
                <a16:creationId xmlns:a16="http://schemas.microsoft.com/office/drawing/2010/main" id="{BFE83FBE-79A4-41A8-BB62-8F13BF0EB9AF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36" name="Footer Placeholder 3">
            <a:extLst>
              <a:ext uri="{BD853E9E-59F4-4004-98A4-3EDF6A6B4B5E}">
                <a16:creationId xmlns:a16="http://schemas.microsoft.com/office/drawing/2010/main" id="{1F455218-40E0-43DD-A708-21A181B6A3CA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37" name="Date Placeholder 1">
            <a:extLst>
              <a:ext uri="{C024A14B-65DC-40B0-9099-40A5F7683895}">
                <a16:creationId xmlns:a16="http://schemas.microsoft.com/office/drawing/2010/main" id="{A27EB02F-1AC4-4FA2-A8AD-B079A34F6FDF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2"/>
    </p:custDataLst>
    <p:extLst>
      <p:ext uri="{A76C0DF9-F7F2-4039-9D91-7EB6A304FA96}">
        <p14:creationId xmlns:p14="http://schemas.microsoft.com/office/powerpoint/2010/main" val="167827272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userDrawn="1">
  <p:cSld name="Title and Images">
    <p:bg>
      <p:bgPr>
        <a:gradFill rotWithShape="1">
          <a:gsLst>
            <a:gs pos="0">
              <a:srgbClr val="55124f"/>
            </a:gs>
            <a:gs pos="100000">
              <a:srgbClr val="bd2b5b"/>
            </a:gs>
          </a:gsLst>
          <a:lin ang="3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185CD24A-763D-42A4-844E-4A63EBCCBC6B}">
                <a16:creationId xmlns:a16="http://schemas.microsoft.com/office/drawing/2010/main" id="{7E100FFB-2BF8-4C35-A1BD-A85E6AD02314}"/>
              </a:ext>
            </a:extLst>
          </p:cNvPr>
          <p:cNvSpPr/>
          <p:nvPr/>
        </p:nvSpPr>
        <p:spPr>
          <a:xfrm flipH="false" flipV="false" rot="0"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>
            <a:extLst>
              <a:ext uri="{F459229F-3117-4C41-8F1B-A80911FEFD02}">
                <a16:creationId xmlns:a16="http://schemas.microsoft.com/office/drawing/2010/main" id="{699B2B38-2BDB-4BFA-878D-1A2315655EA0}"/>
              </a:ext>
            </a:extLst>
          </p:cNvPr>
          <p:cNvSpPr/>
          <p:nvPr/>
        </p:nvSpPr>
        <p:spPr>
          <a:xfrm flipH="false" flipV="false" rot="0">
            <a:off x="4692755" y="-14228"/>
            <a:ext cx="4451060" cy="5179070"/>
          </a:xfrm>
          <a:prstGeom prst="rect">
            <a:avLst/>
          </a:prstGeom>
          <a:gradFill rotWithShape="1">
            <a:gsLst>
              <a:gs pos="19824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204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>
            <a:extLst>
              <a:ext uri="{31640F9C-E2CF-4564-B3BD-E578908AD4BC}">
                <a16:creationId xmlns:a16="http://schemas.microsoft.com/office/drawing/2010/main" id="{37177872-6793-4CBC-93D2-290E4479EBB4}"/>
              </a:ext>
            </a:extLst>
          </p:cNvPr>
          <p:cNvSpPr/>
          <p:nvPr/>
        </p:nvSpPr>
        <p:spPr>
          <a:xfrm flipH="false" flipV="false" rot="0">
            <a:off x="-2555" y="14228"/>
            <a:ext cx="4451060" cy="5141919"/>
          </a:xfrm>
          <a:prstGeom prst="rect">
            <a:avLst/>
          </a:prstGeom>
          <a:gradFill rotWithShape="1">
            <a:gsLst>
              <a:gs pos="33921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97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>
            <a:extLst>
              <a:ext uri="{1ED62D56-49DA-44C1-8F72-01B0E3408E63}">
                <a16:creationId xmlns:a16="http://schemas.microsoft.com/office/drawing/2010/main" id="{2AB3E594-96DC-4CC2-AE80-DCF71E43189F}"/>
              </a:ext>
            </a:extLst>
          </p:cNvPr>
          <p:cNvSpPr/>
          <p:nvPr/>
        </p:nvSpPr>
        <p:spPr>
          <a:xfrm flipH="false" flipV="false" rot="16200000">
            <a:off x="4725635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>
            <a:extLst>
              <a:ext uri="{5F159408-CE7E-4C16-992E-D4A1BDDB1FDF}">
                <a16:creationId xmlns:a16="http://schemas.microsoft.com/office/drawing/2010/main" id="{FE432E1A-C285-4012-8524-B112331CF6A1}"/>
              </a:ext>
            </a:extLst>
          </p:cNvPr>
          <p:cNvSpPr/>
          <p:nvPr/>
        </p:nvSpPr>
        <p:spPr>
          <a:xfrm flipH="false" flipV="false" rot="0">
            <a:off x="4636119" y="38100"/>
            <a:ext cx="4469780" cy="3884341"/>
          </a:xfrm>
          <a:custGeom>
            <a:avLst/>
            <a:gdLst/>
            <a:ahLst/>
            <a:cxnLst/>
            <a:rect b="b" l="0" r="r" t="0"/>
            <a:pathLst>
              <a:path h="3884341" w="5417635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>
            <a:extLst>
              <a:ext uri="{12CE2362-FC94-471D-9CA3-F06074822B2E}">
                <a16:creationId xmlns:a16="http://schemas.microsoft.com/office/drawing/2010/main" id="{00AE2D91-174C-4D35-AA4E-1C5CADEF45EE}"/>
              </a:ext>
            </a:extLst>
          </p:cNvPr>
          <p:cNvSpPr/>
          <p:nvPr/>
        </p:nvSpPr>
        <p:spPr>
          <a:xfrm flipH="false" flipV="false" rot="16200000">
            <a:off x="4744606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">
            <a:extLst>
              <a:ext uri="{B3E3A0CF-A398-441A-8498-EB5EA5BB29DE}">
                <a16:creationId xmlns:a16="http://schemas.microsoft.com/office/drawing/2010/main" id="{795D5A18-311B-4D53-8D84-10A5AF825D8C}"/>
              </a:ext>
            </a:extLst>
          </p:cNvPr>
          <p:cNvSpPr/>
          <p:nvPr/>
        </p:nvSpPr>
        <p:spPr>
          <a:xfrm flipH="false" flipV="false" rot="5400000">
            <a:off x="1955108" y="-1983591"/>
            <a:ext cx="5169963" cy="9108091"/>
          </a:xfrm>
          <a:custGeom>
            <a:avLst/>
            <a:gdLst/>
            <a:ahLst/>
            <a:cxnLst/>
            <a:rect b="b" l="0" r="r" t="0"/>
            <a:pathLst>
              <a:path h="9108091" w="5169963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">
            <a:extLst>
              <a:ext uri="{CA2A17B8-327F-4E99-AF1E-DF483D38B947}">
                <a16:creationId xmlns:a16="http://schemas.microsoft.com/office/drawing/2010/main" id="{BD006F3C-700E-47FA-87E9-EC686AF70953}"/>
              </a:ext>
            </a:extLst>
          </p:cNvPr>
          <p:cNvSpPr/>
          <p:nvPr/>
        </p:nvSpPr>
        <p:spPr>
          <a:xfrm flipH="false" flipV="false" rot="5400000">
            <a:off x="974448" y="-972261"/>
            <a:ext cx="5160099" cy="7114107"/>
          </a:xfrm>
          <a:custGeom>
            <a:avLst/>
            <a:gdLst/>
            <a:ahLst/>
            <a:cxnLst/>
            <a:rect b="b" l="0" r="r" t="0"/>
            <a:pathLst>
              <a:path h="7114108" w="5160100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">
            <a:extLst>
              <a:ext uri="{51D4E964-5DB9-4C82-ABAF-96F547E63D75}">
                <a16:creationId xmlns:a16="http://schemas.microsoft.com/office/drawing/2010/main" id="{B5EAE80E-FA65-4C3E-8F82-3289B0965079}"/>
              </a:ext>
            </a:extLst>
          </p:cNvPr>
          <p:cNvSpPr/>
          <p:nvPr/>
        </p:nvSpPr>
        <p:spPr>
          <a:xfrm flipH="false" flipV="false" rot="5400000">
            <a:off x="1069860" y="488982"/>
            <a:ext cx="4154797" cy="5083097"/>
          </a:xfrm>
          <a:custGeom>
            <a:avLst/>
            <a:gdLst/>
            <a:ahLst/>
            <a:cxnLst/>
            <a:rect b="b" l="0" r="r" t="0"/>
            <a:pathLst>
              <a:path h="5083098" w="4154797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">
            <a:extLst>
              <a:ext uri="{CF192B48-818D-4FB1-AA1B-1AAA8C52950C}">
                <a16:creationId xmlns:a16="http://schemas.microsoft.com/office/drawing/2010/main" id="{9B53B32A-C61C-40B1-B78F-498213AA1292}"/>
              </a:ext>
            </a:extLst>
          </p:cNvPr>
          <p:cNvSpPr/>
          <p:nvPr/>
        </p:nvSpPr>
        <p:spPr>
          <a:xfrm flipH="false" flipV="false" rot="0">
            <a:off x="4522294" y="4703"/>
            <a:ext cx="2494159" cy="2025625"/>
          </a:xfrm>
          <a:custGeom>
            <a:avLst/>
            <a:gdLst/>
            <a:ahLst/>
            <a:cxnLst/>
            <a:rect b="b" l="0" r="r" t="0"/>
            <a:pathLst>
              <a:path h="2025626" w="2494160">
                <a:moveTo>
                  <a:pt x="0" y="9525"/>
                </a:moveTo>
                <a:lnTo>
                  <a:pt x="142085" y="0"/>
                </a:lnTo>
                <a:lnTo>
                  <a:pt x="2494159" y="2025626"/>
                </a:lnTo>
                <a:close/>
              </a:path>
            </a:pathLst>
          </a:custGeom>
          <a:solidFill>
            <a:schemeClr val="accent3">
              <a:alpha val="20999"/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">
            <a:extLst>
              <a:ext uri="{9E877FAD-7146-4628-A80D-B1836A9A2810}">
                <a16:creationId xmlns:a16="http://schemas.microsoft.com/office/drawing/2010/main" id="{60BD6AC8-8BBC-4D61-A261-EB2E54ACE288}"/>
              </a:ext>
            </a:extLst>
          </p:cNvPr>
          <p:cNvSpPr/>
          <p:nvPr/>
        </p:nvSpPr>
        <p:spPr>
          <a:xfrm flipH="false" flipV="false" rot="0">
            <a:off x="-12238" y="-14228"/>
            <a:ext cx="7199675" cy="4069269"/>
          </a:xfrm>
          <a:custGeom>
            <a:avLst/>
            <a:gdLst/>
            <a:ahLst/>
            <a:cxnLst/>
            <a:rect b="b" l="0" r="r" t="0"/>
            <a:pathLst>
              <a:path h="4069270" w="7199675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bg1">
              <a:alpha val="4000"/>
              <a:lumMod val="8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">
            <a:extLst>
              <a:ext uri="{0AC15947-8F6F-4EE7-A2B5-42A77C12A610}">
                <a16:creationId xmlns:a16="http://schemas.microsoft.com/office/drawing/2010/main" id="{213146AD-C687-4614-BDE0-104E67F8A3A7}"/>
              </a:ext>
            </a:extLst>
          </p:cNvPr>
          <p:cNvSpPr/>
          <p:nvPr/>
        </p:nvSpPr>
        <p:spPr>
          <a:xfrm flipH="false" flipV="false" rot="0">
            <a:off x="16415" y="2803116"/>
            <a:ext cx="2864614" cy="777651"/>
          </a:xfrm>
          <a:custGeom>
            <a:avLst/>
            <a:gdLst/>
            <a:ahLst/>
            <a:cxnLst/>
            <a:rect b="b" l="0" r="r" t="0"/>
            <a:pathLst>
              <a:path h="777651" w="2864614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bg1">
              <a:alpha val="2999"/>
              <a:lumMod val="8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">
            <a:extLst>
              <a:ext uri="{F35A3329-9677-4FEA-8779-E07DB5248890}">
                <a16:creationId xmlns:a16="http://schemas.microsoft.com/office/drawing/2010/main" id="{D1EF0D12-A92E-4E2D-90EB-730F7A8A6D78}"/>
              </a:ext>
            </a:extLst>
          </p:cNvPr>
          <p:cNvSpPr/>
          <p:nvPr/>
        </p:nvSpPr>
        <p:spPr>
          <a:xfrm flipH="false" flipV="false" rot="0">
            <a:off x="-12040" y="2871728"/>
            <a:ext cx="2248058" cy="2264657"/>
          </a:xfrm>
          <a:custGeom>
            <a:avLst/>
            <a:gdLst/>
            <a:ahLst/>
            <a:cxnLst/>
            <a:rect b="b" l="0" r="r" t="0"/>
            <a:pathLst>
              <a:path h="1875753" w="1764299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">
            <a:extLst>
              <a:ext uri="{D2DC0124-F6DE-46C2-BCC0-AE1BC4D65F90}">
                <a16:creationId xmlns:a16="http://schemas.microsoft.com/office/drawing/2010/main" id="{56628FFF-3CD8-4F03-8FF1-6D51172B7F23}"/>
              </a:ext>
            </a:extLst>
          </p:cNvPr>
          <p:cNvSpPr/>
          <p:nvPr/>
        </p:nvSpPr>
        <p:spPr>
          <a:xfrm flipH="false" flipV="false" rot="0">
            <a:off x="2805027" y="3656651"/>
            <a:ext cx="2219720" cy="1470367"/>
          </a:xfrm>
          <a:custGeom>
            <a:avLst/>
            <a:gdLst/>
            <a:ahLst/>
            <a:cxnLst/>
            <a:rect b="b" l="0" r="r" t="0"/>
            <a:pathLst>
              <a:path h="1470368" w="2219720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6" name="">
            <a:extLst>
              <a:ext uri="{ADCF6A66-2886-4DA6-854B-B212344520D3}">
                <a16:creationId xmlns:a16="http://schemas.microsoft.com/office/drawing/2010/main" id="{FAA56D41-355A-4E92-9FAA-7EC2D493B39D}"/>
              </a:ext>
            </a:extLst>
          </p:cNvPr>
          <p:cNvSpPr/>
          <p:nvPr/>
        </p:nvSpPr>
        <p:spPr>
          <a:xfrm flipH="false" flipV="false" rot="0">
            <a:off x="1230556" y="3457456"/>
            <a:ext cx="1603045" cy="1669444"/>
          </a:xfrm>
          <a:custGeom>
            <a:avLst/>
            <a:gdLst/>
            <a:ahLst/>
            <a:cxnLst/>
            <a:rect b="b" l="0" r="r" t="0"/>
            <a:pathLst>
              <a:path h="1669444" w="1603046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7" name="Title 1">
            <a:extLst>
              <a:ext uri="{40D229CE-8F10-4CAC-8D57-DC35AD6A4022}">
                <a16:creationId xmlns:a16="http://schemas.microsoft.com/office/drawing/2010/main" id="{56F55615-4CE5-48D5-8C52-3CCA7B1F271B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294036" y="3076811"/>
            <a:ext cx="3177648" cy="950228"/>
          </a:xfrm>
          <a:prstGeom prst="rect">
            <a:avLst/>
          </a:prstGeom>
        </p:spPr>
        <p:txBody>
          <a:bodyPr rtlCol="0"/>
          <a:lstStyle>
            <a:lvl1pPr lvl="0">
              <a:defRPr dirty="0" lang="en-US">
                <a:solidFill>
                  <a:srgbClr val="ffffff"/>
                </a:solidFill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18" name="Picture Placeholder 2">
            <a:extLst>
              <a:ext uri="{C6D837CE-02BA-45A1-BE99-D24A88448A6D}">
                <a16:creationId xmlns:a16="http://schemas.microsoft.com/office/drawing/2010/main" id="{EF64D3D7-2B07-46CE-B010-185B3B10C172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1599370" y="-4900"/>
            <a:ext cx="4133336" cy="3424613"/>
          </a:xfrm>
          <a:custGeom>
            <a:avLst/>
            <a:gdLst/>
            <a:ahLst/>
            <a:cxnLst/>
            <a:rect b="b" l="0" r="r" t="0"/>
            <a:pathLst>
              <a:path h="3424613" w="4133336">
                <a:moveTo>
                  <a:pt x="0" y="0"/>
                </a:moveTo>
                <a:lnTo>
                  <a:pt x="4133336" y="40"/>
                </a:lnTo>
                <a:lnTo>
                  <a:pt x="2247426" y="3424613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hidden="false" id="19" name="Picture Placeholder 2">
            <a:extLst>
              <a:ext uri="{3BB57E50-8355-4F90-BA18-702ABE43B935}">
                <a16:creationId xmlns:a16="http://schemas.microsoft.com/office/drawing/2010/main" id="{77F1512C-3F6C-4DAC-AEA8-486B9C4F4116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2852876" y="4663"/>
            <a:ext cx="4731524" cy="5176778"/>
          </a:xfrm>
          <a:custGeom>
            <a:avLst/>
            <a:gdLst/>
            <a:ahLst/>
            <a:cxnLst/>
            <a:rect b="b" l="0" r="r" t="0"/>
            <a:pathLst>
              <a:path h="5176779" w="4731524">
                <a:moveTo>
                  <a:pt x="2951389" y="0"/>
                </a:moveTo>
                <a:lnTo>
                  <a:pt x="4731524" y="1896245"/>
                </a:lnTo>
                <a:lnTo>
                  <a:pt x="0" y="5176779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hidden="false" id="20" name="Picture Placeholder 2">
            <a:extLst>
              <a:ext uri="{87A176C4-209F-44F4-8D39-56C5B8DABAC5}">
                <a16:creationId xmlns:a16="http://schemas.microsoft.com/office/drawing/2010/main" id="{D991D6C8-E4FA-412E-8740-38AB7740D671}"/>
              </a:ext>
            </a:extLst>
          </p:cNvPr>
          <p:cNvSpPr>
            <a:spLocks noGrp="true"/>
          </p:cNvSpPr>
          <p:nvPr>
            <p:ph idx="3" type="pic"/>
          </p:nvPr>
        </p:nvSpPr>
        <p:spPr>
          <a:xfrm rot="0">
            <a:off x="5887932" y="-23990"/>
            <a:ext cx="3274880" cy="3547924"/>
          </a:xfrm>
          <a:custGeom>
            <a:avLst/>
            <a:gdLst/>
            <a:ahLst/>
            <a:cxnLst/>
            <a:rect b="b" l="0" r="r" t="0"/>
            <a:pathLst>
              <a:path h="3547924" w="3274881">
                <a:moveTo>
                  <a:pt x="0" y="19248"/>
                </a:moveTo>
                <a:lnTo>
                  <a:pt x="3274881" y="0"/>
                </a:lnTo>
                <a:lnTo>
                  <a:pt x="3255791" y="3547924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hidden="false" id="21" name="Picture Placeholder 2">
            <a:extLst>
              <a:ext uri="{3E299C3D-05D6-4274-8809-82F0BB8E8018}">
                <a16:creationId xmlns:a16="http://schemas.microsoft.com/office/drawing/2010/main" id="{E267E06D-E373-4A8C-979B-2D7E73810BCB}"/>
              </a:ext>
            </a:extLst>
          </p:cNvPr>
          <p:cNvSpPr>
            <a:spLocks noGrp="true"/>
          </p:cNvSpPr>
          <p:nvPr>
            <p:ph idx="4" type="pic"/>
          </p:nvPr>
        </p:nvSpPr>
        <p:spPr>
          <a:xfrm rot="0">
            <a:off x="2890976" y="1920077"/>
            <a:ext cx="6253419" cy="3251800"/>
          </a:xfrm>
          <a:custGeom>
            <a:avLst/>
            <a:gdLst/>
            <a:ahLst/>
            <a:cxnLst/>
            <a:rect b="b" l="0" r="r" t="0"/>
            <a:pathLst>
              <a:path h="3251800" w="6253420">
                <a:moveTo>
                  <a:pt x="4721920" y="0"/>
                </a:moveTo>
                <a:lnTo>
                  <a:pt x="6253420" y="1603856"/>
                </a:lnTo>
                <a:lnTo>
                  <a:pt x="6252946" y="3251800"/>
                </a:lnTo>
                <a:lnTo>
                  <a:pt x="0" y="3242117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hidden="false" id="22" name="">
            <a:extLst>
              <a:ext uri="{7CEF3CFA-8FC3-488E-B079-9048C0821024}">
                <a16:creationId xmlns:a16="http://schemas.microsoft.com/office/drawing/2010/main" id="{DF762A53-BB38-428F-B445-A786A791353A}"/>
              </a:ext>
            </a:extLst>
          </p:cNvPr>
          <p:cNvSpPr txBox="1">
            <a:spLocks noGrp="true"/>
          </p:cNvSpPr>
          <p:nvPr/>
        </p:nvSpPr>
        <p:spPr>
          <a:xfrm rot="0">
            <a:off x="6123448" y="477123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 sz="600">
                <a:solidFill>
                  <a:schemeClr val="bg1">
                    <a:lumMod val="75000"/>
                  </a:schemeClr>
                </a:solidFill>
              </a:rPr>
              <a:t>&lt;#&gt;</a:t>
            </a:r>
            <a:endParaRPr dirty="0" lang="en-US" sz="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hidden="false" id="23" name="Slide Number Placeholder 4">
            <a:extLst>
              <a:ext uri="{82AF83DC-8545-4870-AD10-38A2D12BB256}">
                <a16:creationId xmlns:a16="http://schemas.microsoft.com/office/drawing/2010/main" id="{0DB72A71-5C66-4F7B-8A09-AFB7EF538BF3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24" name="Footer Placeholder 3">
            <a:extLst>
              <a:ext uri="{68CC5EA9-203D-4885-8507-9E290CC6C01B}">
                <a16:creationId xmlns:a16="http://schemas.microsoft.com/office/drawing/2010/main" id="{777DD73A-34FD-4402-B8EE-DD9E8A2DD8BE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25" name="Date Placeholder 1">
            <a:extLst>
              <a:ext uri="{5066369E-756E-45E0-827F-9FC10004AAE1}">
                <a16:creationId xmlns:a16="http://schemas.microsoft.com/office/drawing/2010/main" id="{48C9EB3F-588E-41F0-84AE-206041DD2E30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2"/>
    </p:custDataLst>
    <p:extLst>
      <p:ext uri="{DC415461-C1DB-4544-AA56-44CA4163C5C4}">
        <p14:creationId xmlns:p14="http://schemas.microsoft.com/office/powerpoint/2010/main" val="167827272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7">
            <a:extLst>
              <a:ext uri="{86A6FAF3-9F88-4D5C-B569-40675913E24B}">
                <a16:creationId xmlns:a16="http://schemas.microsoft.com/office/drawing/2010/main" id="{2CCDE6EA-AA70-4F2D-A2E2-44549616E71E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3" name="Content Placeholder 2">
            <a:extLst>
              <a:ext uri="{824807C0-5D40-4721-8618-3B675A412B20}">
                <a16:creationId xmlns:a16="http://schemas.microsoft.com/office/drawing/2010/main" id="{5AFC3974-E9D1-4D12-8B9C-6E9FD1871288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Slide Number Placeholder 4">
            <a:extLst>
              <a:ext uri="{DFFB7289-954D-4CE1-9E7E-EC356B9F1E57}">
                <a16:creationId xmlns:a16="http://schemas.microsoft.com/office/drawing/2010/main" id="{C0635A8B-A077-4B54-83E3-AED177D8AD6D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3">
            <a:extLst>
              <a:ext uri="{FB51C1DB-B8AF-4299-A35A-D248796A0C80}">
                <a16:creationId xmlns:a16="http://schemas.microsoft.com/office/drawing/2010/main" id="{A04CC02E-D1D2-4F4D-8FDF-34B063742E1B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1">
            <a:extLst>
              <a:ext uri="{FCA1DA28-CB14-45B1-8B02-7A0CE9365A10}">
                <a16:creationId xmlns:a16="http://schemas.microsoft.com/office/drawing/2010/main" id="{F226CDE2-576B-46B6-B1AF-54C32AA931DB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D62E9867-70AD-4196-AABA-59D729BB8EAA}">
        <p14:creationId xmlns:p14="http://schemas.microsoft.com/office/powerpoint/2010/main" val="167827272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088AE77D-C8EA-4E71-B350-2BD6901573C7}">
                <a16:creationId xmlns:a16="http://schemas.microsoft.com/office/drawing/2010/main" id="{7DAE1A7E-E1BD-4B66-B4EE-1223F7335725}"/>
              </a:ext>
            </a:extLst>
          </p:cNvPr>
          <p:cNvSpPr/>
          <p:nvPr/>
        </p:nvSpPr>
        <p:spPr>
          <a:xfrm flipH="false" flipV="false" rot="0">
            <a:off x="4676775" y="0"/>
            <a:ext cx="4469780" cy="3884341"/>
          </a:xfrm>
          <a:custGeom>
            <a:avLst/>
            <a:gdLst/>
            <a:ahLst/>
            <a:cxnLst/>
            <a:rect b="b" l="0" r="r" t="0"/>
            <a:pathLst>
              <a:path h="3884341" w="5417635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>
            <a:extLst>
              <a:ext uri="{406C2C53-B835-48AF-ACCA-B4ACDEC74A69}">
                <a16:creationId xmlns:a16="http://schemas.microsoft.com/office/drawing/2010/main" id="{4BEB5E7A-DF9B-417B-87AA-07BEE10534AF}"/>
              </a:ext>
            </a:extLst>
          </p:cNvPr>
          <p:cNvSpPr/>
          <p:nvPr/>
        </p:nvSpPr>
        <p:spPr>
          <a:xfrm flipH="false" flipV="false"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>
            <a:extLst>
              <a:ext uri="{6EE3C882-64FF-42C7-B02D-03E3521C39B8}">
                <a16:creationId xmlns:a16="http://schemas.microsoft.com/office/drawing/2010/main" id="{DD5714DC-331C-4E2C-A3F3-5C9F61594FA9}"/>
              </a:ext>
            </a:extLst>
          </p:cNvPr>
          <p:cNvSpPr/>
          <p:nvPr/>
        </p:nvSpPr>
        <p:spPr>
          <a:xfrm flipH="false" flipV="false" rot="16200000">
            <a:off x="4725635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>
            <a:extLst>
              <a:ext uri="{2F50E629-5F56-45CF-BF13-9B174A199792}">
                <a16:creationId xmlns:a16="http://schemas.microsoft.com/office/drawing/2010/main" id="{2D63D1F3-2424-4ADF-A6E8-DDD68946E911}"/>
              </a:ext>
            </a:extLst>
          </p:cNvPr>
          <p:cNvSpPr/>
          <p:nvPr/>
        </p:nvSpPr>
        <p:spPr>
          <a:xfrm flipH="false" flipV="false" rot="0">
            <a:off x="4636119" y="38100"/>
            <a:ext cx="4469780" cy="3884341"/>
          </a:xfrm>
          <a:custGeom>
            <a:avLst/>
            <a:gdLst/>
            <a:ahLst/>
            <a:cxnLst/>
            <a:rect b="b" l="0" r="r" t="0"/>
            <a:pathLst>
              <a:path h="3884341" w="5417635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>
            <a:extLst>
              <a:ext uri="{E8083587-A2CC-4B35-ABBA-ABEE39A3518D}">
                <a16:creationId xmlns:a16="http://schemas.microsoft.com/office/drawing/2010/main" id="{FE9B728F-A0EA-475E-9142-CB0C0D045766}"/>
              </a:ext>
            </a:extLst>
          </p:cNvPr>
          <p:cNvSpPr/>
          <p:nvPr/>
        </p:nvSpPr>
        <p:spPr>
          <a:xfrm flipH="false" flipV="false" rot="16200000">
            <a:off x="4744606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>
            <a:extLst>
              <a:ext uri="{33B17FBC-2B7A-459F-9EBF-02CB62AE111D}">
                <a16:creationId xmlns:a16="http://schemas.microsoft.com/office/drawing/2010/main" id="{5FD2E594-3AC3-4A6C-AD16-2F787CF99E29}"/>
              </a:ext>
            </a:extLst>
          </p:cNvPr>
          <p:cNvSpPr/>
          <p:nvPr/>
        </p:nvSpPr>
        <p:spPr>
          <a:xfrm flipH="false" flipV="false" rot="5400000">
            <a:off x="1955108" y="-1983591"/>
            <a:ext cx="5169963" cy="9108091"/>
          </a:xfrm>
          <a:custGeom>
            <a:avLst/>
            <a:gdLst/>
            <a:ahLst/>
            <a:cxnLst/>
            <a:rect b="b" l="0" r="r" t="0"/>
            <a:pathLst>
              <a:path h="9108091" w="5169963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">
            <a:extLst>
              <a:ext uri="{7C6514E3-0C9A-4A58-A35B-0815EDF2F9C9}">
                <a16:creationId xmlns:a16="http://schemas.microsoft.com/office/drawing/2010/main" id="{A09F53E5-BBFB-42BD-823C-EF89D15B590A}"/>
              </a:ext>
            </a:extLst>
          </p:cNvPr>
          <p:cNvSpPr/>
          <p:nvPr/>
        </p:nvSpPr>
        <p:spPr>
          <a:xfrm flipH="false" flipV="false" rot="5400000">
            <a:off x="974448" y="-972261"/>
            <a:ext cx="5160099" cy="7114107"/>
          </a:xfrm>
          <a:custGeom>
            <a:avLst/>
            <a:gdLst/>
            <a:ahLst/>
            <a:cxnLst/>
            <a:rect b="b" l="0" r="r" t="0"/>
            <a:pathLst>
              <a:path h="7114108" w="5160100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">
            <a:extLst>
              <a:ext uri="{334C777A-1C29-4603-9934-AA6FDA875307}">
                <a16:creationId xmlns:a16="http://schemas.microsoft.com/office/drawing/2010/main" id="{911F9247-F4A1-40CA-8833-927FB1A60A1B}"/>
              </a:ext>
            </a:extLst>
          </p:cNvPr>
          <p:cNvSpPr/>
          <p:nvPr/>
        </p:nvSpPr>
        <p:spPr>
          <a:xfrm flipH="false" flipV="false" rot="5400000">
            <a:off x="1069860" y="488982"/>
            <a:ext cx="4154797" cy="5083097"/>
          </a:xfrm>
          <a:custGeom>
            <a:avLst/>
            <a:gdLst/>
            <a:ahLst/>
            <a:cxnLst/>
            <a:rect b="b" l="0" r="r" t="0"/>
            <a:pathLst>
              <a:path h="5083098" w="4154797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">
            <a:extLst>
              <a:ext uri="{636CBD78-E7C4-4B44-91D1-C5E03CC56FB8}">
                <a16:creationId xmlns:a16="http://schemas.microsoft.com/office/drawing/2010/main" id="{CE5DA174-51B7-4164-A289-AA6A977DE546}"/>
              </a:ext>
            </a:extLst>
          </p:cNvPr>
          <p:cNvSpPr/>
          <p:nvPr/>
        </p:nvSpPr>
        <p:spPr>
          <a:xfrm flipH="false" flipV="false">
            <a:off x="4522294" y="4703"/>
            <a:ext cx="2494159" cy="2025625"/>
          </a:xfrm>
          <a:custGeom>
            <a:avLst/>
            <a:gdLst/>
            <a:ahLst/>
            <a:cxnLst/>
            <a:rect b="b" l="0" r="r" t="0"/>
            <a:pathLst>
              <a:path h="2025626" w="2494160">
                <a:moveTo>
                  <a:pt x="0" y="9525"/>
                </a:moveTo>
                <a:lnTo>
                  <a:pt x="142085" y="0"/>
                </a:lnTo>
                <a:lnTo>
                  <a:pt x="2494159" y="2025626"/>
                </a:lnTo>
                <a:close/>
              </a:path>
            </a:pathLst>
          </a:custGeom>
          <a:solidFill>
            <a:schemeClr val="accent3">
              <a:alpha val="20999"/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">
            <a:extLst>
              <a:ext uri="{6B48E2B9-1AA6-47F6-A80A-7E606CBEA578}">
                <a16:creationId xmlns:a16="http://schemas.microsoft.com/office/drawing/2010/main" id="{5D607993-ED0C-4F17-B3C9-FABE1468E3FA}"/>
              </a:ext>
            </a:extLst>
          </p:cNvPr>
          <p:cNvSpPr/>
          <p:nvPr/>
        </p:nvSpPr>
        <p:spPr>
          <a:xfrm flipH="false" flipV="false">
            <a:off x="-12238" y="-14228"/>
            <a:ext cx="7199675" cy="4069269"/>
          </a:xfrm>
          <a:custGeom>
            <a:avLst/>
            <a:gdLst/>
            <a:ahLst/>
            <a:cxnLst/>
            <a:rect b="b" l="0" r="r" t="0"/>
            <a:pathLst>
              <a:path h="4069270" w="7199675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bg1">
              <a:alpha val="7999"/>
              <a:lumMod val="8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">
            <a:extLst>
              <a:ext uri="{F3910735-ED9A-474D-80E2-26C6C5B41AF9}">
                <a16:creationId xmlns:a16="http://schemas.microsoft.com/office/drawing/2010/main" id="{F2E9B1C4-3325-4249-8AB7-5ABF09EC7FF2}"/>
              </a:ext>
            </a:extLst>
          </p:cNvPr>
          <p:cNvSpPr/>
          <p:nvPr/>
        </p:nvSpPr>
        <p:spPr>
          <a:xfrm flipH="false" flipV="false">
            <a:off x="16415" y="2803116"/>
            <a:ext cx="2864614" cy="777651"/>
          </a:xfrm>
          <a:custGeom>
            <a:avLst/>
            <a:gdLst/>
            <a:ahLst/>
            <a:cxnLst/>
            <a:rect b="b" l="0" r="r" t="0"/>
            <a:pathLst>
              <a:path h="777651" w="2864614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bg1">
              <a:alpha val="16000"/>
              <a:lumMod val="8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">
            <a:extLst>
              <a:ext uri="{3D00C64E-426A-4D08-8CFA-B183A0C5E543}">
                <a16:creationId xmlns:a16="http://schemas.microsoft.com/office/drawing/2010/main" id="{B337AF9C-4657-43E0-BC18-99A2156B90C8}"/>
              </a:ext>
            </a:extLst>
          </p:cNvPr>
          <p:cNvSpPr/>
          <p:nvPr/>
        </p:nvSpPr>
        <p:spPr>
          <a:xfrm flipH="false" flipV="false">
            <a:off x="-12040" y="2871728"/>
            <a:ext cx="2248058" cy="2264657"/>
          </a:xfrm>
          <a:custGeom>
            <a:avLst/>
            <a:gdLst/>
            <a:ahLst/>
            <a:cxnLst/>
            <a:rect b="b" l="0" r="r" t="0"/>
            <a:pathLst>
              <a:path h="1875753" w="1764299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">
            <a:extLst>
              <a:ext uri="{0D351B63-F291-48B6-A442-03EBE3256215}">
                <a16:creationId xmlns:a16="http://schemas.microsoft.com/office/drawing/2010/main" id="{850B079F-668F-4284-ACC9-1415BFE60596}"/>
              </a:ext>
            </a:extLst>
          </p:cNvPr>
          <p:cNvSpPr/>
          <p:nvPr/>
        </p:nvSpPr>
        <p:spPr>
          <a:xfrm flipH="false" flipV="false" rot="0">
            <a:off x="664194" y="-95250"/>
            <a:ext cx="7806548" cy="5340323"/>
          </a:xfrm>
          <a:prstGeom prst="ellipse">
            <a:avLst/>
          </a:prstGeom>
          <a:gradFill rotWithShape="1">
            <a:gsLst>
              <a:gs pos="0">
                <a:schemeClr val="bg2">
                  <a:alpha val="53999"/>
                  <a:lumMod val="50000"/>
                </a:schemeClr>
              </a:gs>
              <a:gs pos="61233">
                <a:schemeClr val="bg2">
                  <a:alpha val="0"/>
                  <a:lumMod val="50000"/>
                </a:schemeClr>
              </a:gs>
            </a:gsLst>
            <a:path path="circle">
              <a:fillToRect b="50000" l="50000" r="50000" t="50000"/>
            </a:path>
            <a:tileRect b="0" l="0" r="0" t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">
            <a:extLst>
              <a:ext uri="{0DEE6D36-7047-4D37-9377-C685235FE9B5}">
                <a16:creationId xmlns:a16="http://schemas.microsoft.com/office/drawing/2010/main" id="{ECA3C5F5-938F-4054-BFD3-E52FFA24C504}"/>
              </a:ext>
            </a:extLst>
          </p:cNvPr>
          <p:cNvSpPr/>
          <p:nvPr/>
        </p:nvSpPr>
        <p:spPr>
          <a:xfrm flipH="false" flipV="false">
            <a:off x="2805027" y="3656651"/>
            <a:ext cx="2219720" cy="1470367"/>
          </a:xfrm>
          <a:custGeom>
            <a:avLst/>
            <a:gdLst/>
            <a:ahLst/>
            <a:cxnLst/>
            <a:rect b="b" l="0" r="r" t="0"/>
            <a:pathLst>
              <a:path h="1470368" w="2219720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6" name="">
            <a:extLst>
              <a:ext uri="{0C3F6897-359F-4152-890A-2F10A3B3E1D3}">
                <a16:creationId xmlns:a16="http://schemas.microsoft.com/office/drawing/2010/main" id="{5A22462B-C580-4BD9-A870-885E10EE9E1D}"/>
              </a:ext>
            </a:extLst>
          </p:cNvPr>
          <p:cNvSpPr/>
          <p:nvPr/>
        </p:nvSpPr>
        <p:spPr>
          <a:xfrm flipH="false" flipV="false">
            <a:off x="1230556" y="3457456"/>
            <a:ext cx="1603045" cy="1669444"/>
          </a:xfrm>
          <a:custGeom>
            <a:avLst/>
            <a:gdLst/>
            <a:ahLst/>
            <a:cxnLst/>
            <a:rect b="b" l="0" r="r" t="0"/>
            <a:pathLst>
              <a:path h="1669444" w="1603046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7" name="">
            <a:extLst>
              <a:ext uri="{DC5E809C-4E03-4D3B-93CB-1BADC921CBEE}">
                <a16:creationId xmlns:a16="http://schemas.microsoft.com/office/drawing/2010/main" id="{3B1364E5-EC81-40A7-9CA8-A6AF72F58F5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false" flipV="false" rot="0">
            <a:off x="-19415" y="-19050"/>
            <a:ext cx="9166837" cy="5171436"/>
          </a:xfrm>
          <a:custGeom>
            <a:avLst/>
            <a:gdLst/>
            <a:ahLst/>
            <a:cxnLst/>
            <a:rect b="b" l="0" r="r" t="0"/>
            <a:pathLst>
              <a:path h="5171437" w="9166838">
                <a:moveTo>
                  <a:pt x="9166507" y="0"/>
                </a:moveTo>
                <a:lnTo>
                  <a:pt x="9166837" y="5171437"/>
                </a:lnTo>
                <a:lnTo>
                  <a:pt x="6265686" y="3925654"/>
                </a:lnTo>
                <a:lnTo>
                  <a:pt x="2957551" y="4292847"/>
                </a:lnTo>
                <a:lnTo>
                  <a:pt x="0" y="2435028"/>
                </a:lnTo>
                <a:lnTo>
                  <a:pt x="365" y="14395"/>
                </a:lnTo>
                <a:close/>
              </a:path>
            </a:pathLst>
          </a:custGeom>
          <a:pattFill prst="pct5">
            <a:fgClr>
              <a:schemeClr val="bg2"/>
            </a:fgClr>
            <a:bgClr>
              <a:schemeClr val="bg1"/>
            </a:bgClr>
          </a:patt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8" name="">
            <a:extLst>
              <a:ext uri="{304C172F-E024-4436-845E-0BA37537C8C9}">
                <a16:creationId xmlns:a16="http://schemas.microsoft.com/office/drawing/2010/main" id="{C7C92F15-8DF3-49E1-8989-EF692DE4A0E8}"/>
              </a:ext>
            </a:extLst>
          </p:cNvPr>
          <p:cNvSpPr/>
          <p:nvPr/>
        </p:nvSpPr>
        <p:spPr>
          <a:xfrm flipH="true" flipV="false" rot="-10800000">
            <a:off x="7916707" y="-6287"/>
            <a:ext cx="1208210" cy="815323"/>
          </a:xfrm>
          <a:custGeom>
            <a:avLst/>
            <a:gdLst/>
            <a:ahLst/>
            <a:cxnLst/>
            <a:rect b="b" l="0" r="r" t="0"/>
            <a:pathLst>
              <a:path h="2036181" w="3012445">
                <a:moveTo>
                  <a:pt x="2093407" y="1402582"/>
                </a:moveTo>
                <a:lnTo>
                  <a:pt x="3004038" y="0"/>
                </a:lnTo>
                <a:lnTo>
                  <a:pt x="3012445" y="2036181"/>
                </a:lnTo>
                <a:lnTo>
                  <a:pt x="0" y="2020137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9" name="">
            <a:extLst>
              <a:ext uri="{63A542F9-AFF8-4B0F-B0DE-9C1623E4C9E6}">
                <a16:creationId xmlns:a16="http://schemas.microsoft.com/office/drawing/2010/main" id="{5974B95D-38E8-41D4-AA78-9B0863984D94}"/>
              </a:ext>
            </a:extLst>
          </p:cNvPr>
          <p:cNvSpPr/>
          <p:nvPr/>
        </p:nvSpPr>
        <p:spPr>
          <a:xfrm flipH="true" flipV="false" rot="-10800000">
            <a:off x="8419509" y="-10467"/>
            <a:ext cx="694011" cy="257548"/>
          </a:xfrm>
          <a:custGeom>
            <a:avLst/>
            <a:gdLst/>
            <a:ahLst/>
            <a:cxnLst/>
            <a:rect b="b" l="0" r="r" t="0"/>
            <a:pathLst>
              <a:path h="352251" w="949205">
                <a:moveTo>
                  <a:pt x="460141" y="0"/>
                </a:moveTo>
                <a:lnTo>
                  <a:pt x="949205" y="331317"/>
                </a:lnTo>
                <a:lnTo>
                  <a:pt x="656128" y="352251"/>
                </a:lnTo>
                <a:lnTo>
                  <a:pt x="0" y="343842"/>
                </a:lnTo>
                <a:close/>
              </a:path>
            </a:pathLst>
          </a:custGeom>
          <a:gradFill rotWithShape="1">
            <a:gsLst>
              <a:gs pos="100000">
                <a:schemeClr val="accent3">
                  <a:alpha val="87000"/>
                </a:schemeClr>
              </a:gs>
              <a:gs pos="0">
                <a:schemeClr val="accent3">
                  <a:alpha val="0"/>
                  <a:lumMod val="75000"/>
                </a:schemeClr>
              </a:gs>
            </a:gsLst>
            <a:lin ang="9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0" name="">
            <a:extLst>
              <a:ext uri="{3C41039A-3438-4D43-BED3-E9B37A88BECA}">
                <a16:creationId xmlns:a16="http://schemas.microsoft.com/office/drawing/2010/main" id="{293FC6DC-8065-4C7D-8796-D2FBE093CB2F}"/>
              </a:ext>
            </a:extLst>
          </p:cNvPr>
          <p:cNvSpPr/>
          <p:nvPr/>
        </p:nvSpPr>
        <p:spPr>
          <a:xfrm flipH="true" flipV="false" rot="-10800000">
            <a:off x="7909314" y="-621"/>
            <a:ext cx="1216332" cy="817050"/>
          </a:xfrm>
          <a:custGeom>
            <a:avLst/>
            <a:gdLst/>
            <a:ahLst/>
            <a:cxnLst/>
            <a:rect b="b" l="0" r="r" t="0"/>
            <a:pathLst>
              <a:path h="1597177" w="2377699">
                <a:moveTo>
                  <a:pt x="1605735" y="1035825"/>
                </a:moveTo>
                <a:lnTo>
                  <a:pt x="2377699" y="0"/>
                </a:lnTo>
                <a:lnTo>
                  <a:pt x="1658985" y="1115553"/>
                </a:lnTo>
                <a:lnTo>
                  <a:pt x="0" y="1597177"/>
                </a:lnTo>
                <a:close/>
              </a:path>
            </a:pathLst>
          </a:custGeom>
          <a:solidFill>
            <a:schemeClr val="accent1"/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1" name="">
            <a:extLst>
              <a:ext uri="{D236D8BF-5A3D-4826-8852-30A38732526F}">
                <a16:creationId xmlns:a16="http://schemas.microsoft.com/office/drawing/2010/main" id="{4A8AEC28-7A49-44F4-85FF-02314E1F455D}"/>
              </a:ext>
            </a:extLst>
          </p:cNvPr>
          <p:cNvSpPr/>
          <p:nvPr/>
        </p:nvSpPr>
        <p:spPr>
          <a:xfrm flipH="true" flipV="false" rot="-10800000">
            <a:off x="7343774" y="-19367"/>
            <a:ext cx="1841145" cy="874247"/>
          </a:xfrm>
          <a:custGeom>
            <a:avLst/>
            <a:gdLst/>
            <a:ahLst/>
            <a:cxnLst/>
            <a:rect b="b" l="0" r="r" t="0"/>
            <a:pathLst>
              <a:path h="1423138" w="2997095">
                <a:moveTo>
                  <a:pt x="2030737" y="693397"/>
                </a:moveTo>
                <a:lnTo>
                  <a:pt x="2997095" y="0"/>
                </a:lnTo>
                <a:lnTo>
                  <a:pt x="2345385" y="904924"/>
                </a:lnTo>
                <a:lnTo>
                  <a:pt x="749353" y="1413652"/>
                </a:lnTo>
                <a:lnTo>
                  <a:pt x="0" y="1423138"/>
                </a:lnTo>
                <a:lnTo>
                  <a:pt x="1504418" y="533996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5000"/>
                  <a:lumMod val="75000"/>
                </a:schemeClr>
              </a:gs>
              <a:gs pos="90749">
                <a:schemeClr val="bg2">
                  <a:alpha val="43000"/>
                </a:schemeClr>
              </a:gs>
            </a:gsLst>
            <a:lin ang="148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2" name="">
            <a:extLst>
              <a:ext uri="{BB731DB5-2BF9-43F7-B289-12BFF26F6395}">
                <a16:creationId xmlns:a16="http://schemas.microsoft.com/office/drawing/2010/main" id="{0995192F-2D71-4DBA-84E2-17EEE05FC7C7}"/>
              </a:ext>
            </a:extLst>
          </p:cNvPr>
          <p:cNvSpPr/>
          <p:nvPr/>
        </p:nvSpPr>
        <p:spPr>
          <a:xfrm flipH="true" flipV="false" rot="-10800000">
            <a:off x="7354024" y="-13962"/>
            <a:ext cx="886446" cy="502962"/>
          </a:xfrm>
          <a:custGeom>
            <a:avLst/>
            <a:gdLst/>
            <a:ahLst/>
            <a:cxnLst/>
            <a:rect b="b" l="0" r="r" t="0"/>
            <a:pathLst>
              <a:path h="502963" w="886447">
                <a:moveTo>
                  <a:pt x="0" y="489305"/>
                </a:moveTo>
                <a:lnTo>
                  <a:pt x="605527" y="502963"/>
                </a:lnTo>
                <a:lnTo>
                  <a:pt x="886447" y="372104"/>
                </a:lnTo>
                <a:lnTo>
                  <a:pt x="870546" y="0"/>
                </a:lnTo>
                <a:lnTo>
                  <a:pt x="547222" y="186052"/>
                </a:lnTo>
                <a:close/>
              </a:path>
            </a:pathLst>
          </a:custGeom>
          <a:gradFill rotWithShape="1">
            <a:gsLst>
              <a:gs pos="14978">
                <a:srgbClr val="c6265e">
                  <a:alpha val="22000"/>
                </a:srgbClr>
              </a:gs>
              <a:gs pos="90749">
                <a:srgbClr val="bd3b70">
                  <a:alpha val="0"/>
                </a:srgbClr>
              </a:gs>
            </a:gsLst>
            <a:lin ang="7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3" name="">
            <a:extLst>
              <a:ext uri="{3A0E84A5-CDB2-4464-B10F-A2C5FE0A16FC}">
                <a16:creationId xmlns:a16="http://schemas.microsoft.com/office/drawing/2010/main" id="{A6470B7A-F035-4595-88A6-0118BB2EB25F}"/>
              </a:ext>
            </a:extLst>
          </p:cNvPr>
          <p:cNvSpPr/>
          <p:nvPr/>
        </p:nvSpPr>
        <p:spPr>
          <a:xfrm flipH="true" flipV="false" rot="-10800000">
            <a:off x="8221546" y="117385"/>
            <a:ext cx="504087" cy="372103"/>
          </a:xfrm>
          <a:custGeom>
            <a:avLst/>
            <a:gdLst/>
            <a:ahLst/>
            <a:cxnLst/>
            <a:rect b="b" l="0" r="r" t="0"/>
            <a:pathLst>
              <a:path h="605726" w="820575">
                <a:moveTo>
                  <a:pt x="0" y="0"/>
                </a:moveTo>
                <a:lnTo>
                  <a:pt x="25885" y="605726"/>
                </a:lnTo>
                <a:cubicBezTo>
                  <a:pt x="293358" y="523369"/>
                  <a:pt x="570357" y="462265"/>
                  <a:pt x="820575" y="374594"/>
                </a:cubicBezTo>
                <a:lnTo>
                  <a:pt x="553101" y="167372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30000"/>
                  <a:lumMod val="75000"/>
                </a:schemeClr>
              </a:gs>
              <a:gs pos="73128">
                <a:schemeClr val="accent2">
                  <a:alpha val="13000"/>
                  <a:lumMod val="50000"/>
                </a:schemeClr>
              </a:gs>
            </a:gsLst>
            <a:lin ang="45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hidden="false" id="24" name="">
            <a:extLst>
              <a:ext uri="{B4045B5D-057F-4B5F-AB39-A2A9478EFBAB}">
                <a16:creationId xmlns:a16="http://schemas.microsoft.com/office/drawing/2010/main" id="{44122549-52C0-4824-9E3D-2192C16CC7EE}"/>
              </a:ext>
            </a:extLst>
          </p:cNvPr>
          <p:cNvSpPr txBox="1">
            <a:spLocks noGrp="true"/>
          </p:cNvSpPr>
          <p:nvPr/>
        </p:nvSpPr>
        <p:spPr>
          <a:xfrm rot="0">
            <a:off x="6120892" y="4771233"/>
            <a:ext cx="2133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 vert="horz"/>
          <a:lstStyle>
            <a:lvl1pPr algn="r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r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b="0" dirty="0" lang="en-US">
                <a:solidFill>
                  <a:schemeClr val="bg1">
                    <a:lumMod val="75000"/>
                  </a:schemeClr>
                </a:solidFill>
                <a:latin typeface="Jura"/>
              </a:rPr>
              <a:t>&lt;</a:t>
            </a:r>
            <a:r>
              <a:rPr b="0" dirty="0" lang="en-US">
                <a:solidFill>
                  <a:schemeClr val="bg1">
                    <a:lumMod val="75000"/>
                  </a:schemeClr>
                </a:solidFill>
                <a:latin typeface="Jura"/>
              </a:rPr>
              <a:t>#</a:t>
            </a:r>
            <a:r>
              <a:rPr b="0" dirty="0" lang="en-US">
                <a:solidFill>
                  <a:schemeClr val="bg1">
                    <a:lumMod val="75000"/>
                  </a:schemeClr>
                </a:solidFill>
                <a:latin typeface="Jura"/>
              </a:rPr>
              <a:t>&gt;</a:t>
            </a:r>
            <a:endParaRPr b="0" dirty="0" lang="en-US">
              <a:solidFill>
                <a:schemeClr val="bg1">
                  <a:lumMod val="75000"/>
                </a:schemeClr>
              </a:solidFill>
              <a:latin typeface="Jura"/>
            </a:endParaRPr>
          </a:p>
        </p:txBody>
      </p:sp>
      <p:sp>
        <p:nvSpPr>
          <p:cNvPr hidden="false" id="25" name="Title 1">
            <a:extLst>
              <a:ext uri="{4CD3F514-6A7B-4E90-B304-7701B88C528D}">
                <a16:creationId xmlns:a16="http://schemas.microsoft.com/office/drawing/2010/main" id="{3021DCD4-E0C5-46AF-AF15-29A12BDE3703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448199" y="1935562"/>
            <a:ext cx="6813154" cy="558890"/>
          </a:xfrm>
          <a:prstGeom prst="rect">
            <a:avLst/>
          </a:prstGeom>
        </p:spPr>
        <p:txBody>
          <a:bodyPr anchor="t" rtlCol="0" vert="horz"/>
          <a:lstStyle>
            <a:lvl1pPr lvl="0">
              <a:defRPr b="1" dirty="0" lang="en-US" sz="4000"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26" name="Text Placeholder 2">
            <a:extLst>
              <a:ext uri="{7DB2C377-7EF5-4511-B9E1-188FB1D0C6D8}">
                <a16:creationId xmlns:a16="http://schemas.microsoft.com/office/drawing/2010/main" id="{32541D24-354B-4881-886F-7E54D8A092DF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1449118" y="1353859"/>
            <a:ext cx="6812235" cy="511812"/>
          </a:xfrm>
          <a:prstGeom prst="rect">
            <a:avLst/>
          </a:prstGeom>
        </p:spPr>
        <p:txBody>
          <a:bodyPr anchor="b" rtlCol="0" vert="horz">
            <a:normAutofit/>
          </a:bodyPr>
          <a:lstStyle>
            <a:lvl1pPr algn="l" indent="0" lvl="0" marL="0">
              <a:lnSpc>
                <a:spcPct val="100000"/>
              </a:lnSpc>
              <a:buNone/>
              <a:defRPr dirty="0" i="0" lang="en-US" sz="1800">
                <a:solidFill>
                  <a:schemeClr val="accent1"/>
                </a:solidFill>
                <a:latin typeface="Jura-medium"/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hidden="false" id="27" name="Slide Number Placeholder 5">
            <a:extLst>
              <a:ext uri="{035CABA4-F5A1-4C7D-ACBC-C6AF8E665882}">
                <a16:creationId xmlns:a16="http://schemas.microsoft.com/office/drawing/2010/main" id="{3A09CAF4-F9F8-4309-95C8-90B5AA5E13E2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28" name="Footer Placeholder 4">
            <a:extLst>
              <a:ext uri="{2E3B016E-6482-4F6C-8D07-711CDE95F01E}">
                <a16:creationId xmlns:a16="http://schemas.microsoft.com/office/drawing/2010/main" id="{50570ECF-5699-4D58-A699-1BB8F62EE18E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29" name="Date Placeholder 3">
            <a:extLst>
              <a:ext uri="{E1D8F030-B06A-473B-810B-E5F7D0A21A9C}">
                <a16:creationId xmlns:a16="http://schemas.microsoft.com/office/drawing/2010/main" id="{69F89D36-C017-4C30-BF12-B5A4A22101D8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3"/>
    </p:custDataLst>
    <p:extLst>
      <p:ext uri="{585286AD-31E4-499D-94A7-DD9579A4F7B1}">
        <p14:creationId xmlns:p14="http://schemas.microsoft.com/office/powerpoint/2010/main" val="167827272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4137BEB2-A545-4958-A364-880711252BF1}">
                <a16:creationId xmlns:a16="http://schemas.microsoft.com/office/drawing/2010/main" id="{3ED94505-BE32-4F64-922A-7AABAA17FCEA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>
            <a:extLst>
              <a:ext uri="{EF08D303-DB85-4329-9C1B-E51B7516E13B}">
                <a16:creationId xmlns:a16="http://schemas.microsoft.com/office/drawing/2010/main" id="{17D4BB5D-B230-477D-ABD9-C1699C666C19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885825" y="1381125"/>
            <a:ext cx="3586111" cy="2870199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Content Placeholder 2">
            <a:extLst>
              <a:ext uri="{D3B105B7-C000-43CA-9548-E5FAA0603430}">
                <a16:creationId xmlns:a16="http://schemas.microsoft.com/office/drawing/2010/main" id="{F5E0CEBB-F50C-40FC-87D7-4E878128C711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4675243" y="1381125"/>
            <a:ext cx="3586111" cy="2870199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Slide Number Placeholder 6">
            <a:extLst>
              <a:ext uri="{FB879A67-7B2E-471E-975C-FD710852C050}">
                <a16:creationId xmlns:a16="http://schemas.microsoft.com/office/drawing/2010/main" id="{644E1CF1-8C31-4291-B98E-DAE339F42E8E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6" name="Footer Placeholder 5">
            <a:extLst>
              <a:ext uri="{29C9CCCE-B4D0-4693-B231-4537E6B5AEF0}">
                <a16:creationId xmlns:a16="http://schemas.microsoft.com/office/drawing/2010/main" id="{26379037-4D36-4A82-B6C0-3CDC349B759E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Date Placeholder 4">
            <a:extLst>
              <a:ext uri="{22528170-BA60-41DA-98F2-9A7932C3A9A7}">
                <a16:creationId xmlns:a16="http://schemas.microsoft.com/office/drawing/2010/main" id="{CEDF0230-4B38-4716-B5E8-BD8A8819ED59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0DAEFF20-D1FC-444B-B3A5-3CC2AB3F489A}">
        <p14:creationId xmlns:p14="http://schemas.microsoft.com/office/powerpoint/2010/main" val="167827272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8D5A39F5-AE94-4258-8E54-0C65AA4EAAB4}">
                <a16:creationId xmlns:a16="http://schemas.microsoft.com/office/drawing/2010/main" id="{11335E17-5CCD-4F14-8D3E-41D959BC1474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5250C274-3E47-4AB3-A85B-9E7E34C34233}">
                <a16:creationId xmlns:a16="http://schemas.microsoft.com/office/drawing/2010/main" id="{9549F340-DD18-42AA-8A91-D36D75AFB69D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885825" y="1387285"/>
            <a:ext cx="3586112" cy="540644"/>
          </a:xfrm>
          <a:prstGeom prst="rect">
            <a:avLst/>
          </a:prstGeom>
        </p:spPr>
        <p:txBody>
          <a:bodyPr anchor="ctr" rtlCol="0" vert="horz">
            <a:normAutofit fontScale="100000" lnSpcReduction="0"/>
          </a:bodyPr>
          <a:lstStyle>
            <a:lvl1pPr indent="0" lvl="0" marL="0">
              <a:buNone/>
              <a:defRPr b="0" cap="none" dirty="0" i="0" lang="en-US" sz="1800">
                <a:solidFill>
                  <a:schemeClr val="accent1"/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Content Placeholder 2">
            <a:extLst>
              <a:ext uri="{7F68590B-6270-4383-8067-B08B25596D04}">
                <a16:creationId xmlns:a16="http://schemas.microsoft.com/office/drawing/2010/main" id="{AD1DA6E5-2AE5-4A7F-BA4E-FCB5A5963B9A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885825" y="1999637"/>
            <a:ext cx="3586111" cy="2380277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Text Placeholder 4">
            <a:extLst>
              <a:ext uri="{16085A19-B97E-4D90-B3C3-1887602E0EDC}">
                <a16:creationId xmlns:a16="http://schemas.microsoft.com/office/drawing/2010/main" id="{25404C71-FBB2-4736-B1E7-52C69E53F501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4678517" y="1387285"/>
            <a:ext cx="3582834" cy="540644"/>
          </a:xfrm>
          <a:prstGeom prst="rect">
            <a:avLst/>
          </a:prstGeom>
        </p:spPr>
        <p:txBody>
          <a:bodyPr anchor="ctr" rtlCol="0" vert="horz">
            <a:normAutofit fontScale="100000" lnSpcReduction="0"/>
          </a:bodyPr>
          <a:lstStyle>
            <a:lvl1pPr indent="0" lvl="0" marL="0">
              <a:buNone/>
              <a:defRPr b="0" cap="none" dirty="0" i="0" lang="en-US" sz="1800">
                <a:solidFill>
                  <a:schemeClr val="accent1"/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6" name="Content Placeholder 2">
            <a:extLst>
              <a:ext uri="{273CC44E-BE27-4500-9E9B-26CC43D8AE67}">
                <a16:creationId xmlns:a16="http://schemas.microsoft.com/office/drawing/2010/main" id="{F7328686-3AEA-47BA-884C-4AE6C1B8997F}"/>
              </a:ext>
            </a:extLst>
          </p:cNvPr>
          <p:cNvSpPr>
            <a:spLocks noGrp="true"/>
          </p:cNvSpPr>
          <p:nvPr>
            <p:ph idx="4"/>
          </p:nvPr>
        </p:nvSpPr>
        <p:spPr>
          <a:xfrm rot="0">
            <a:off x="4675243" y="1999637"/>
            <a:ext cx="3586111" cy="2380277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Slide Number Placeholder 6">
            <a:extLst>
              <a:ext uri="{CF48480D-291A-4690-A6E0-344EE3DD013F}">
                <a16:creationId xmlns:a16="http://schemas.microsoft.com/office/drawing/2010/main" id="{0032DDDB-9850-4B22-986A-9A9D06D100C5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8" name="Footer Placeholder 5">
            <a:extLst>
              <a:ext uri="{1B0B13AC-00E5-4D80-A07C-0B4F07701D5B}">
                <a16:creationId xmlns:a16="http://schemas.microsoft.com/office/drawing/2010/main" id="{6A169C5E-866C-42F1-A0C6-CDB84A96C0DB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Date Placeholder 4">
            <a:extLst>
              <a:ext uri="{7F493F8A-46E9-461A-9CFB-21E3523FC6F0}">
                <a16:creationId xmlns:a16="http://schemas.microsoft.com/office/drawing/2010/main" id="{7ECD334C-BC98-460B-A316-B3B66DB1C4D3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9C33D5AA-ED88-43A3-94D6-337AE8360A6A}">
        <p14:creationId xmlns:p14="http://schemas.microsoft.com/office/powerpoint/2010/main" val="167827272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1">
            <a:extLst>
              <a:ext uri="{2C33B2ED-5C80-40E1-992C-5622D24C50A3}">
                <a16:creationId xmlns:a16="http://schemas.microsoft.com/office/drawing/2010/main" id="{A357F004-60EC-4B79-97DD-65C6F53A353F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091927" y="2228850"/>
            <a:ext cx="6942802" cy="676716"/>
          </a:xfrm>
          <a:prstGeom prst="rect">
            <a:avLst/>
          </a:prstGeom>
        </p:spPr>
        <p:txBody>
          <a:bodyPr anchor="ctr" rtlCol="0" vert="horz"/>
          <a:lstStyle>
            <a:lvl1pPr algn="ctr" lvl="0">
              <a:defRPr b="1" dirty="0" lang="en-US" sz="4000"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3" name="Slide Number Placeholder 5">
            <a:extLst>
              <a:ext uri="{027A90D7-C9A9-4801-B6D7-B53F1CCEA596}">
                <a16:creationId xmlns:a16="http://schemas.microsoft.com/office/drawing/2010/main" id="{34A031DA-2FE0-46BD-B4B2-9F4D895940F0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4" name="Footer Placeholder 4">
            <a:extLst>
              <a:ext uri="{D01DAEDF-AB98-495B-8B81-C8A68B1391AE}">
                <a16:creationId xmlns:a16="http://schemas.microsoft.com/office/drawing/2010/main" id="{CC613660-0A83-4165-9129-0585663CB286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5" name="Date Placeholder 3">
            <a:extLst>
              <a:ext uri="{10CE8FDE-9B74-4C01-B86F-C448405D67FF}">
                <a16:creationId xmlns:a16="http://schemas.microsoft.com/office/drawing/2010/main" id="{43E409CC-7D0E-4BFC-8821-E8ACBCB47E65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F4CE1E33-DDF8-49D0-AEE2-F5DACBC8A4B9}">
        <p14:creationId xmlns:p14="http://schemas.microsoft.com/office/powerpoint/2010/main" val="167827272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DEC69980-B374-4372-A0B5-B112DE263129}">
                <a16:creationId xmlns:a16="http://schemas.microsoft.com/office/drawing/2010/main" id="{A42DD63F-C9B7-45EC-951C-32CF8C1252D3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3" name="Footer Placeholder 2">
            <a:extLst>
              <a:ext uri="{8719D96A-5CA5-44FB-BB92-C885C77863D8}">
                <a16:creationId xmlns:a16="http://schemas.microsoft.com/office/drawing/2010/main" id="{4AE56B0F-1807-4CBF-9DE8-741A4A86EBC5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4" name="Date Placeholder 1">
            <a:extLst>
              <a:ext uri="{571DF005-DE0F-4330-9690-13BE45AB26F4}">
                <a16:creationId xmlns:a16="http://schemas.microsoft.com/office/drawing/2010/main" id="{0CB4FD97-4960-4CA1-AA9D-2DE82C2DEDC9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5B261590-7715-4717-98A3-CD0521708A13}">
        <p14:creationId xmlns:p14="http://schemas.microsoft.com/office/powerpoint/2010/main" val="167827272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BDFD4CD8-1943-49B0-A3F4-262C74233398}">
                <a16:creationId xmlns:a16="http://schemas.microsoft.com/office/drawing/2010/main" id="{764F3550-377F-4896-AC3A-AF44ABF6BFBB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>
            <a:extLst>
              <a:ext uri="{898014C7-119E-4608-BB39-4929B52CEEC5}">
                <a16:creationId xmlns:a16="http://schemas.microsoft.com/office/drawing/2010/main" id="{77479F26-FCDE-4FA4-A98E-48BB0311217E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3776758" y="1341439"/>
            <a:ext cx="4484595" cy="300037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Text Placeholder 3">
            <a:extLst>
              <a:ext uri="{B2F38E43-F28F-4B5A-98A5-25C4A33A380F}">
                <a16:creationId xmlns:a16="http://schemas.microsoft.com/office/drawing/2010/main" id="{C68080CD-E3A6-4DB3-B516-37DA392A03F6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885825" y="1341600"/>
            <a:ext cx="2822399" cy="2984400"/>
          </a:xfrm>
        </p:spPr>
        <p:txBody>
          <a:bodyPr anchor="t" bIns="45720" lIns="91440" rIns="91440" rtlCol="0" tIns="9360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dirty="0" lang="en-US"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Slide Number Placeholder 3">
            <a:extLst>
              <a:ext uri="{CB14AAA8-7163-457D-90F1-228912BBE481}">
                <a16:creationId xmlns:a16="http://schemas.microsoft.com/office/drawing/2010/main" id="{E446135C-CA0E-4ED4-9613-82412688ABDF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6" name="Footer Placeholder 2">
            <a:extLst>
              <a:ext uri="{E2BB6FEB-1E6A-42DD-A237-9955562BF06E}">
                <a16:creationId xmlns:a16="http://schemas.microsoft.com/office/drawing/2010/main" id="{5DD5FA60-9D83-44B4-97E3-43D4C52C497D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Date Placeholder 1">
            <a:extLst>
              <a:ext uri="{A407D0E6-3668-4C36-8649-8AF1D0F11800}">
                <a16:creationId xmlns:a16="http://schemas.microsoft.com/office/drawing/2010/main" id="{A5D84FCC-99CA-44C7-898C-DDA94D80B111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E885276B-A31D-474C-9580-0B020C08FA33}">
        <p14:creationId xmlns:p14="http://schemas.microsoft.com/office/powerpoint/2010/main" val="167827272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picTx">
  <p:cSld name="Picture with Caption">
    <p:bg>
      <p:bgPr>
        <a:gradFill rotWithShape="1">
          <a:gsLst>
            <a:gs pos="0">
              <a:srgbClr val="55124f"/>
            </a:gs>
            <a:gs pos="100000">
              <a:srgbClr val="bd2b5b"/>
            </a:gs>
          </a:gsLst>
          <a:lin ang="3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">
            <a:extLst>
              <a:ext uri="{E30487B2-3A10-419E-BEEF-95ADC2A9CA29}">
                <a16:creationId xmlns:a16="http://schemas.microsoft.com/office/drawing/2010/main" id="{80F57194-ED7A-46CF-95A6-F500BCC5DEAF}"/>
              </a:ext>
            </a:extLst>
          </p:cNvPr>
          <p:cNvSpPr txBox="1">
            <a:spLocks noGrp="true"/>
          </p:cNvSpPr>
          <p:nvPr/>
        </p:nvSpPr>
        <p:spPr>
          <a:xfrm rot="0">
            <a:off x="6123448" y="477123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>
                <a:solidFill>
                  <a:schemeClr val="bg1">
                    <a:lumMod val="75000"/>
                  </a:schemeClr>
                </a:solidFill>
              </a:rPr>
              <a:t>&lt;#&gt;</a:t>
            </a:r>
            <a:endParaRPr dirty="0"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">
            <a:extLst>
              <a:ext uri="{E0B44BF9-A6CC-44E4-AF8A-D3D7944D3D38}">
                <a16:creationId xmlns:a16="http://schemas.microsoft.com/office/drawing/2010/main" id="{97A7FB37-3FBB-4C53-BBA3-092B2C1DEAA8}"/>
              </a:ext>
            </a:extLst>
          </p:cNvPr>
          <p:cNvSpPr/>
          <p:nvPr/>
        </p:nvSpPr>
        <p:spPr>
          <a:xfrm flipH="false" flipV="false" rot="0"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>
            <a:extLst>
              <a:ext uri="{88D4DE61-A243-4FAE-856E-197BB16E860C}">
                <a16:creationId xmlns:a16="http://schemas.microsoft.com/office/drawing/2010/main" id="{70DEEC70-2D64-45FA-B79D-393A0C9D59A6}"/>
              </a:ext>
            </a:extLst>
          </p:cNvPr>
          <p:cNvSpPr/>
          <p:nvPr/>
        </p:nvSpPr>
        <p:spPr>
          <a:xfrm flipH="false" flipV="false" rot="0">
            <a:off x="4692755" y="-14228"/>
            <a:ext cx="4451060" cy="5179070"/>
          </a:xfrm>
          <a:prstGeom prst="rect">
            <a:avLst/>
          </a:prstGeom>
          <a:gradFill rotWithShape="1">
            <a:gsLst>
              <a:gs pos="19824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204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>
            <a:extLst>
              <a:ext uri="{73A17859-F342-4D49-A020-F47BAB8E898D}">
                <a16:creationId xmlns:a16="http://schemas.microsoft.com/office/drawing/2010/main" id="{B007C926-D44A-4BDA-B8FE-C581B222BD9B}"/>
              </a:ext>
            </a:extLst>
          </p:cNvPr>
          <p:cNvSpPr/>
          <p:nvPr/>
        </p:nvSpPr>
        <p:spPr>
          <a:xfrm flipH="false" flipV="false" rot="0">
            <a:off x="-2555" y="14228"/>
            <a:ext cx="4451060" cy="5141919"/>
          </a:xfrm>
          <a:prstGeom prst="rect">
            <a:avLst/>
          </a:prstGeom>
          <a:gradFill rotWithShape="1">
            <a:gsLst>
              <a:gs pos="33921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97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>
            <a:extLst>
              <a:ext uri="{98A27A22-6C29-491B-8BB5-5E60FE318560}">
                <a16:creationId xmlns:a16="http://schemas.microsoft.com/office/drawing/2010/main" id="{85552C53-A8B9-4E00-8E95-7BF4048595DD}"/>
              </a:ext>
            </a:extLst>
          </p:cNvPr>
          <p:cNvSpPr/>
          <p:nvPr/>
        </p:nvSpPr>
        <p:spPr>
          <a:xfrm flipH="false" flipV="false" rot="16200000">
            <a:off x="4725635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>
            <a:extLst>
              <a:ext uri="{C527889C-6225-40C3-99DF-34BA95DB1637}">
                <a16:creationId xmlns:a16="http://schemas.microsoft.com/office/drawing/2010/main" id="{B4E1C46B-8852-43EF-9DB2-659BC09E1FD3}"/>
              </a:ext>
            </a:extLst>
          </p:cNvPr>
          <p:cNvSpPr/>
          <p:nvPr/>
        </p:nvSpPr>
        <p:spPr>
          <a:xfrm flipH="false" flipV="false" rot="0">
            <a:off x="4636119" y="-38100"/>
            <a:ext cx="4469780" cy="3884341"/>
          </a:xfrm>
          <a:custGeom>
            <a:avLst/>
            <a:gdLst/>
            <a:ahLst/>
            <a:cxnLst/>
            <a:rect b="b" l="0" r="r" t="0"/>
            <a:pathLst>
              <a:path h="3884341" w="5417635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">
            <a:extLst>
              <a:ext uri="{9F148796-D69F-445E-BB66-EF7AA06CD773}">
                <a16:creationId xmlns:a16="http://schemas.microsoft.com/office/drawing/2010/main" id="{F91D8C8D-BAD6-4FA6-AA7F-59D11B73B057}"/>
              </a:ext>
            </a:extLst>
          </p:cNvPr>
          <p:cNvSpPr/>
          <p:nvPr/>
        </p:nvSpPr>
        <p:spPr>
          <a:xfrm flipH="false" flipV="false" rot="16200000">
            <a:off x="4744606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">
            <a:extLst>
              <a:ext uri="{1A6B3017-86C7-4646-8C15-305A0C8D936E}">
                <a16:creationId xmlns:a16="http://schemas.microsoft.com/office/drawing/2010/main" id="{9F41A817-627E-483F-9057-B20393A45E7C}"/>
              </a:ext>
            </a:extLst>
          </p:cNvPr>
          <p:cNvSpPr/>
          <p:nvPr/>
        </p:nvSpPr>
        <p:spPr>
          <a:xfrm flipH="false" flipV="false" rot="5400000">
            <a:off x="1955108" y="-1983591"/>
            <a:ext cx="5169963" cy="9108091"/>
          </a:xfrm>
          <a:custGeom>
            <a:avLst/>
            <a:gdLst/>
            <a:ahLst/>
            <a:cxnLst/>
            <a:rect b="b" l="0" r="r" t="0"/>
            <a:pathLst>
              <a:path h="9108091" w="5169963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">
            <a:extLst>
              <a:ext uri="{DD22F5ED-E006-4BC0-BDED-16E8F30DBA1B}">
                <a16:creationId xmlns:a16="http://schemas.microsoft.com/office/drawing/2010/main" id="{FB733960-83F6-4AFA-A6E7-1FDC6E095B44}"/>
              </a:ext>
            </a:extLst>
          </p:cNvPr>
          <p:cNvSpPr/>
          <p:nvPr/>
        </p:nvSpPr>
        <p:spPr>
          <a:xfrm flipH="false" flipV="false" rot="5400000">
            <a:off x="974448" y="-972261"/>
            <a:ext cx="5160099" cy="7114107"/>
          </a:xfrm>
          <a:custGeom>
            <a:avLst/>
            <a:gdLst/>
            <a:ahLst/>
            <a:cxnLst/>
            <a:rect b="b" l="0" r="r" t="0"/>
            <a:pathLst>
              <a:path h="7114108" w="5160100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">
            <a:extLst>
              <a:ext uri="{CE2B66BE-17D6-431A-AA99-7AF7AE702BB0}">
                <a16:creationId xmlns:a16="http://schemas.microsoft.com/office/drawing/2010/main" id="{9A660CF7-9F5E-484F-A35D-7C2AD71BE79C}"/>
              </a:ext>
            </a:extLst>
          </p:cNvPr>
          <p:cNvSpPr/>
          <p:nvPr/>
        </p:nvSpPr>
        <p:spPr>
          <a:xfrm flipH="false" flipV="false" rot="5400000">
            <a:off x="1069860" y="488982"/>
            <a:ext cx="4154797" cy="5083097"/>
          </a:xfrm>
          <a:custGeom>
            <a:avLst/>
            <a:gdLst/>
            <a:ahLst/>
            <a:cxnLst/>
            <a:rect b="b" l="0" r="r" t="0"/>
            <a:pathLst>
              <a:path h="5083098" w="4154797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">
            <a:extLst>
              <a:ext uri="{5C3AA6E5-8869-4893-845C-C2F4C31EB9C0}">
                <a16:creationId xmlns:a16="http://schemas.microsoft.com/office/drawing/2010/main" id="{BD7B545C-7CBB-49BC-803C-392503298CBC}"/>
              </a:ext>
            </a:extLst>
          </p:cNvPr>
          <p:cNvSpPr/>
          <p:nvPr/>
        </p:nvSpPr>
        <p:spPr>
          <a:xfrm flipH="false" flipV="false" rot="0">
            <a:off x="4484194" y="-33396"/>
            <a:ext cx="2494159" cy="2025625"/>
          </a:xfrm>
          <a:custGeom>
            <a:avLst/>
            <a:gdLst/>
            <a:ahLst/>
            <a:cxnLst/>
            <a:rect b="b" l="0" r="r" t="0"/>
            <a:pathLst>
              <a:path h="2025626" w="2494160">
                <a:moveTo>
                  <a:pt x="0" y="9525"/>
                </a:moveTo>
                <a:lnTo>
                  <a:pt x="142085" y="0"/>
                </a:lnTo>
                <a:lnTo>
                  <a:pt x="2494159" y="2025626"/>
                </a:lnTo>
                <a:close/>
              </a:path>
            </a:pathLst>
          </a:custGeom>
          <a:solidFill>
            <a:schemeClr val="accent3">
              <a:alpha val="13999"/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">
            <a:extLst>
              <a:ext uri="{5CD48F22-0DCE-4C7E-9977-63FA513C38BA}">
                <a16:creationId xmlns:a16="http://schemas.microsoft.com/office/drawing/2010/main" id="{14C131D6-14F9-412E-A88E-FF28661E1002}"/>
              </a:ext>
            </a:extLst>
          </p:cNvPr>
          <p:cNvSpPr/>
          <p:nvPr/>
        </p:nvSpPr>
        <p:spPr>
          <a:xfrm flipH="false" flipV="false" rot="0">
            <a:off x="-12238" y="-14228"/>
            <a:ext cx="7199675" cy="4069269"/>
          </a:xfrm>
          <a:custGeom>
            <a:avLst/>
            <a:gdLst/>
            <a:ahLst/>
            <a:cxnLst/>
            <a:rect b="b" l="0" r="r" t="0"/>
            <a:pathLst>
              <a:path h="4069270" w="7199675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accent3">
              <a:alpha val="35000"/>
              <a:lumMod val="5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">
            <a:extLst>
              <a:ext uri="{C6B51122-781B-4ECD-AA95-6DD429FE8180}">
                <a16:creationId xmlns:a16="http://schemas.microsoft.com/office/drawing/2010/main" id="{49293560-2572-472F-B448-7CD5CD5480B7}"/>
              </a:ext>
            </a:extLst>
          </p:cNvPr>
          <p:cNvSpPr/>
          <p:nvPr/>
        </p:nvSpPr>
        <p:spPr>
          <a:xfrm flipH="false" flipV="false" rot="0">
            <a:off x="16415" y="2803116"/>
            <a:ext cx="2864614" cy="777651"/>
          </a:xfrm>
          <a:custGeom>
            <a:avLst/>
            <a:gdLst/>
            <a:ahLst/>
            <a:cxnLst/>
            <a:rect b="b" l="0" r="r" t="0"/>
            <a:pathLst>
              <a:path h="777651" w="2864614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bg1">
              <a:alpha val="2999"/>
              <a:lumMod val="8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">
            <a:extLst>
              <a:ext uri="{11DEB878-92CB-49F4-803F-17757B7FF2CF}">
                <a16:creationId xmlns:a16="http://schemas.microsoft.com/office/drawing/2010/main" id="{9D1025CE-C285-4C98-B286-B1DEA688467B}"/>
              </a:ext>
            </a:extLst>
          </p:cNvPr>
          <p:cNvSpPr/>
          <p:nvPr/>
        </p:nvSpPr>
        <p:spPr>
          <a:xfrm flipH="true" flipV="false" rot="0">
            <a:off x="2956913" y="4742"/>
            <a:ext cx="2067834" cy="2371369"/>
          </a:xfrm>
          <a:custGeom>
            <a:avLst/>
            <a:gdLst/>
            <a:ahLst/>
            <a:cxnLst/>
            <a:rect b="b" l="0" r="r" t="0"/>
            <a:pathLst>
              <a:path h="2371370" w="2067834">
                <a:moveTo>
                  <a:pt x="1944523" y="0"/>
                </a:moveTo>
                <a:lnTo>
                  <a:pt x="2067834" y="9485"/>
                </a:lnTo>
                <a:lnTo>
                  <a:pt x="0" y="2371369"/>
                </a:lnTo>
                <a:close/>
              </a:path>
            </a:pathLst>
          </a:custGeom>
          <a:solidFill>
            <a:schemeClr val="tx1">
              <a:alpha val="6000"/>
              <a:lumMod val="95000"/>
              <a:lumOff val="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6" name="">
            <a:extLst>
              <a:ext uri="{DA0CCA78-17EE-42D3-AF39-E0A720241D72}">
                <a16:creationId xmlns:a16="http://schemas.microsoft.com/office/drawing/2010/main" id="{7462F31B-B7BC-460D-BF20-0473B61EA4E7}"/>
              </a:ext>
            </a:extLst>
          </p:cNvPr>
          <p:cNvSpPr/>
          <p:nvPr/>
        </p:nvSpPr>
        <p:spPr>
          <a:xfrm flipH="false" flipV="false" rot="0">
            <a:off x="6419112" y="2451996"/>
            <a:ext cx="2712846" cy="2703400"/>
          </a:xfrm>
          <a:custGeom>
            <a:avLst/>
            <a:gdLst/>
            <a:ahLst/>
            <a:cxnLst/>
            <a:rect b="b" l="0" r="r" t="0"/>
            <a:pathLst>
              <a:path h="2703400" w="2712846">
                <a:moveTo>
                  <a:pt x="0" y="0"/>
                </a:moveTo>
                <a:lnTo>
                  <a:pt x="2712846" y="2693875"/>
                </a:lnTo>
                <a:lnTo>
                  <a:pt x="2665617" y="2703400"/>
                </a:lnTo>
                <a:close/>
              </a:path>
            </a:pathLst>
          </a:custGeom>
          <a:solidFill>
            <a:schemeClr val="accent3">
              <a:alpha val="52999"/>
              <a:lumMod val="5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7" name="">
            <a:extLst>
              <a:ext uri="{B6A46B08-8147-47EB-9B7D-3BEE726C2804}">
                <a16:creationId xmlns:a16="http://schemas.microsoft.com/office/drawing/2010/main" id="{D4AE2D9C-03AA-4924-A36D-A02ED96DA6FF}"/>
              </a:ext>
            </a:extLst>
          </p:cNvPr>
          <p:cNvSpPr/>
          <p:nvPr/>
        </p:nvSpPr>
        <p:spPr>
          <a:xfrm flipH="false" flipV="false" rot="0">
            <a:off x="-12040" y="2871728"/>
            <a:ext cx="2248058" cy="2264657"/>
          </a:xfrm>
          <a:custGeom>
            <a:avLst/>
            <a:gdLst/>
            <a:ahLst/>
            <a:cxnLst/>
            <a:rect b="b" l="0" r="r" t="0"/>
            <a:pathLst>
              <a:path h="1875753" w="1764299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8" name="">
            <a:extLst>
              <a:ext uri="{2D17B52A-30B5-4EE6-ABEF-9823E380CB1E}">
                <a16:creationId xmlns:a16="http://schemas.microsoft.com/office/drawing/2010/main" id="{B6C66CA6-FD24-4B6E-9F8D-5ACAD5F1CEC4}"/>
              </a:ext>
            </a:extLst>
          </p:cNvPr>
          <p:cNvSpPr/>
          <p:nvPr/>
        </p:nvSpPr>
        <p:spPr>
          <a:xfrm flipH="false" flipV="false" rot="0">
            <a:off x="2805027" y="3656651"/>
            <a:ext cx="2219720" cy="1470367"/>
          </a:xfrm>
          <a:custGeom>
            <a:avLst/>
            <a:gdLst/>
            <a:ahLst/>
            <a:cxnLst/>
            <a:rect b="b" l="0" r="r" t="0"/>
            <a:pathLst>
              <a:path h="1470368" w="2219720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9" name="">
            <a:extLst>
              <a:ext uri="{5AC2072A-9169-46BF-922C-3C84EFDBFC2C}">
                <a16:creationId xmlns:a16="http://schemas.microsoft.com/office/drawing/2010/main" id="{AFC59DCD-F922-4C49-B4EE-2B124DA97566}"/>
              </a:ext>
            </a:extLst>
          </p:cNvPr>
          <p:cNvSpPr/>
          <p:nvPr/>
        </p:nvSpPr>
        <p:spPr>
          <a:xfrm flipH="false" flipV="false" rot="0">
            <a:off x="1230556" y="3457456"/>
            <a:ext cx="1603045" cy="1669444"/>
          </a:xfrm>
          <a:custGeom>
            <a:avLst/>
            <a:gdLst/>
            <a:ahLst/>
            <a:cxnLst/>
            <a:rect b="b" l="0" r="r" t="0"/>
            <a:pathLst>
              <a:path h="1669444" w="1603046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0" name="">
            <a:extLst>
              <a:ext uri="{974FFFBE-D426-4AD5-B119-6791771B600D}">
                <a16:creationId xmlns:a16="http://schemas.microsoft.com/office/drawing/2010/main" id="{1BCA48B6-988A-4070-AFDC-A001BEC363F1}"/>
              </a:ext>
            </a:extLst>
          </p:cNvPr>
          <p:cNvSpPr/>
          <p:nvPr/>
        </p:nvSpPr>
        <p:spPr>
          <a:xfrm flipH="false" flipV="false" rot="480000">
            <a:off x="7390638" y="2043194"/>
            <a:ext cx="827551" cy="1116592"/>
          </a:xfrm>
          <a:custGeom>
            <a:avLst/>
            <a:gdLst/>
            <a:ahLst/>
            <a:cxnLst/>
            <a:rect b="b" l="0" r="r" t="0"/>
            <a:pathLst>
              <a:path h="1116592" w="827551">
                <a:moveTo>
                  <a:pt x="0" y="0"/>
                </a:moveTo>
                <a:lnTo>
                  <a:pt x="827551" y="301623"/>
                </a:lnTo>
                <a:lnTo>
                  <a:pt x="298746" y="1116592"/>
                </a:lnTo>
                <a:close/>
              </a:path>
            </a:pathLst>
          </a:custGeom>
          <a:solidFill>
            <a:schemeClr val="accent1">
              <a:alpha val="13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1" name="">
            <a:extLst>
              <a:ext uri="{D9002984-C023-40B8-AF05-E130A2FC981B}">
                <a16:creationId xmlns:a16="http://schemas.microsoft.com/office/drawing/2010/main" id="{321ADE7E-8947-403C-895A-CCABA4AEDE8A}"/>
              </a:ext>
            </a:extLst>
          </p:cNvPr>
          <p:cNvSpPr/>
          <p:nvPr/>
        </p:nvSpPr>
        <p:spPr>
          <a:xfrm flipH="false" flipV="false" rot="2100000">
            <a:off x="6335469" y="2190549"/>
            <a:ext cx="1402654" cy="2427026"/>
          </a:xfrm>
          <a:custGeom>
            <a:avLst/>
            <a:gdLst/>
            <a:ahLst/>
            <a:cxnLst/>
            <a:rect b="b" l="0" r="r" t="0"/>
            <a:pathLst>
              <a:path h="2427027" w="1402655">
                <a:moveTo>
                  <a:pt x="0" y="2427027"/>
                </a:moveTo>
                <a:lnTo>
                  <a:pt x="1364022" y="0"/>
                </a:lnTo>
                <a:lnTo>
                  <a:pt x="1402655" y="45854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alpha val="0"/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2" name="">
            <a:extLst>
              <a:ext uri="{F0E4CC00-F587-41FC-838C-1564429ADD58}">
                <a16:creationId xmlns:a16="http://schemas.microsoft.com/office/drawing/2010/main" id="{4507506A-648D-4BF0-99AE-67A3C2735EA2}"/>
              </a:ext>
            </a:extLst>
          </p:cNvPr>
          <p:cNvSpPr/>
          <p:nvPr/>
        </p:nvSpPr>
        <p:spPr>
          <a:xfrm flipH="false" flipV="false" rot="0">
            <a:off x="4791425" y="1344822"/>
            <a:ext cx="1308995" cy="981746"/>
          </a:xfrm>
          <a:custGeom>
            <a:avLst/>
            <a:gdLst/>
            <a:ahLst/>
            <a:cxnLst/>
            <a:rect b="b" l="0" r="r" t="0"/>
            <a:pathLst>
              <a:path h="1574589" w="2210116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gradFill rotWithShape="1">
            <a:gsLst>
              <a:gs pos="0">
                <a:schemeClr val="tx2">
                  <a:alpha val="45000"/>
                  <a:lumMod val="75000"/>
                  <a:lumOff val="25000"/>
                </a:schemeClr>
              </a:gs>
              <a:gs pos="64758">
                <a:schemeClr val="tx2">
                  <a:alpha val="0"/>
                  <a:lumMod val="75000"/>
                  <a:lumOff val="25000"/>
                </a:schemeClr>
              </a:gs>
            </a:gsLst>
            <a:lin ang="13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3" name="">
            <a:extLst>
              <a:ext uri="{6424D970-AC8B-4FF3-A061-850F2AF4E5A9}">
                <a16:creationId xmlns:a16="http://schemas.microsoft.com/office/drawing/2010/main" id="{597619CE-BEA6-4A2A-93F3-8B5C9A6C5D43}"/>
              </a:ext>
            </a:extLst>
          </p:cNvPr>
          <p:cNvSpPr/>
          <p:nvPr/>
        </p:nvSpPr>
        <p:spPr>
          <a:xfrm flipH="false" flipV="false" rot="0">
            <a:off x="4879941" y="1783209"/>
            <a:ext cx="328079" cy="257372"/>
          </a:xfrm>
          <a:custGeom>
            <a:avLst/>
            <a:gdLst/>
            <a:ahLst/>
            <a:cxnLst/>
            <a:rect b="b" l="0" r="r" t="0"/>
            <a:pathLst>
              <a:path h="1574589" w="2210116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4" name="Title 1">
            <a:extLst>
              <a:ext uri="{516DF4A3-65B8-4AEA-83B5-7F435EC11731}">
                <a16:creationId xmlns:a16="http://schemas.microsoft.com/office/drawing/2010/main" id="{0FCD710E-5C78-4925-9436-0A355503A6E1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>
              <a:defRPr dirty="0" lang="en-US">
                <a:solidFill>
                  <a:srgbClr val="ffffff"/>
                </a:solidFill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25" name="Picture Placeholder 2">
            <a:extLst>
              <a:ext uri="{D3D1C59F-5030-4A5B-BE9D-BF14AF912ACE}">
                <a16:creationId xmlns:a16="http://schemas.microsoft.com/office/drawing/2010/main" id="{A672FD5D-6D2B-4551-8FFE-3877057FE69D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5027302" y="1352550"/>
            <a:ext cx="3243934" cy="2964824"/>
          </a:xfrm>
          <a:custGeom>
            <a:avLst/>
            <a:gdLst/>
            <a:ahLst/>
            <a:cxnLst/>
            <a:rect b="b" l="0" r="r" t="0"/>
            <a:pathLst>
              <a:path h="2964824" w="3243935">
                <a:moveTo>
                  <a:pt x="0" y="0"/>
                </a:moveTo>
                <a:lnTo>
                  <a:pt x="3243935" y="1430450"/>
                </a:lnTo>
                <a:lnTo>
                  <a:pt x="8655" y="2964824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26" name="Text Placeholder 3">
            <a:extLst>
              <a:ext uri="{36AE865D-7F9B-4103-B6C6-E53711C91157}">
                <a16:creationId xmlns:a16="http://schemas.microsoft.com/office/drawing/2010/main" id="{17A2354E-A0CE-417B-9629-00C371690B42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885825" y="1291329"/>
            <a:ext cx="3598171" cy="2952750"/>
          </a:xfrm>
        </p:spPr>
        <p:txBody>
          <a:bodyPr anchor="t" bIns="45720" lIns="91440" rIns="91440" rtlCol="0" tIns="9360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dirty="0" lang="en-US">
                <a:solidFill>
                  <a:schemeClr val="bg1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27" name="Slide Number Placeholder 4">
            <a:extLst>
              <a:ext uri="{A9C83496-10CA-4376-A573-E2E374CE463B}">
                <a16:creationId xmlns:a16="http://schemas.microsoft.com/office/drawing/2010/main" id="{867B3636-DCAF-4E24-8F86-273ED9802518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28" name="Footer Placeholder 3">
            <a:extLst>
              <a:ext uri="{075D5538-B9A3-4DD4-A4C6-4F61039B1B4E}">
                <a16:creationId xmlns:a16="http://schemas.microsoft.com/office/drawing/2010/main" id="{85BE80AD-CFCD-4E77-AAB9-E67A6AB8E635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29" name="Date Placeholder 1">
            <a:extLst>
              <a:ext uri="{B01FC8B5-EBB3-444F-A33F-EA97EFEBD31B}">
                <a16:creationId xmlns:a16="http://schemas.microsoft.com/office/drawing/2010/main" id="{4ACFCA56-6BB8-432D-894A-7A0FFFBA7283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F50F3A1F-F8DA-4C05-A9C6-753B816BA4DE}">
        <p14:creationId xmlns:p14="http://schemas.microsoft.com/office/powerpoint/2010/main" val="1678272727291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tags/tag1.xml" Type="http://schemas.openxmlformats.org/officeDocument/2006/relationships/tags"/></Relationships>
</file>

<file path=ppt/slideMasters/slideMaster1.xml><?xml version="1.0" encoding="utf-8"?>
<p:sldMaste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Master1"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Placeholder 1">
            <a:extLst>
              <a:ext uri="{79AF22CE-6DBA-429D-9AAE-DD9C53C22FB6}">
                <a16:creationId xmlns:a16="http://schemas.microsoft.com/office/drawing/2010/main" id="{9E336241-74D2-429F-9116-F39B5A379335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885825" y="196645"/>
            <a:ext cx="7381874" cy="999612"/>
          </a:xfrm>
          <a:prstGeom prst="rect">
            <a:avLst/>
          </a:prstGeom>
        </p:spPr>
        <p:txBody>
          <a:bodyPr anchor="b" bIns="45720" lIns="91440" rIns="91440" rtlCol="0" tIns="45720" vert="horz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3" name="Text Placeholder 2">
            <a:extLst>
              <a:ext uri="{203A61CE-21BB-48F0-B8F8-6764FE40892D}">
                <a16:creationId xmlns:a16="http://schemas.microsoft.com/office/drawing/2010/main" id="{BE27F6D3-C7E2-4E41-9F69-8202DE812A15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885825" y="1408593"/>
            <a:ext cx="7381874" cy="3084206"/>
          </a:xfrm>
          <a:prstGeom prst="rect">
            <a:avLst/>
          </a:prstGeom>
        </p:spPr>
        <p:txBody>
          <a:bodyPr bIns="45720" lIns="91440" rIns="91440" rtlCol="0" tIns="9360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">
            <a:extLst>
              <a:ext uri="{0ED151F6-ACF7-418B-945D-85DC3EE3EEED}">
                <a16:creationId xmlns:a16="http://schemas.microsoft.com/office/drawing/2010/main" id="{8CEFBF7E-138E-4E24-A972-59DCA27ABEE6}"/>
              </a:ext>
            </a:extLst>
          </p:cNvPr>
          <p:cNvSpPr/>
          <p:nvPr/>
        </p:nvSpPr>
        <p:spPr>
          <a:xfrm flipH="false" flipV="false" rot="0">
            <a:off x="4391775" y="-33199"/>
            <a:ext cx="4752224" cy="3016382"/>
          </a:xfrm>
          <a:custGeom>
            <a:avLst/>
            <a:gdLst/>
            <a:ahLst/>
            <a:cxnLst/>
            <a:rect b="b" l="0" r="r" t="0"/>
            <a:pathLst>
              <a:path h="3016382" w="4752224">
                <a:moveTo>
                  <a:pt x="2845643" y="0"/>
                </a:moveTo>
                <a:lnTo>
                  <a:pt x="4752225" y="14161"/>
                </a:lnTo>
                <a:lnTo>
                  <a:pt x="0" y="3016382"/>
                </a:lnTo>
                <a:close/>
              </a:path>
            </a:pathLst>
          </a:custGeom>
          <a:gradFill rotWithShape="1">
            <a:gsLst>
              <a:gs pos="100000">
                <a:schemeClr val="accent4">
                  <a:alpha val="16000"/>
                  <a:lumMod val="20000"/>
                  <a:lumOff val="80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>
            <a:extLst>
              <a:ext uri="{0780D86F-CDEB-4833-A538-A43E0D24FF6E}">
                <a16:creationId xmlns:a16="http://schemas.microsoft.com/office/drawing/2010/main" id="{C1EC41C2-875E-4DA7-9B2A-1DA4415E62B6}"/>
              </a:ext>
            </a:extLst>
          </p:cNvPr>
          <p:cNvSpPr/>
          <p:nvPr/>
        </p:nvSpPr>
        <p:spPr>
          <a:xfrm flipH="false" flipV="false">
            <a:off x="6249279" y="0"/>
            <a:ext cx="2732044" cy="2229087"/>
          </a:xfrm>
          <a:custGeom>
            <a:avLst/>
            <a:gdLst/>
            <a:ahLst/>
            <a:cxnLst/>
            <a:rect b="b" l="0" r="r" t="0"/>
            <a:pathLst>
              <a:path h="2229087" w="2732045">
                <a:moveTo>
                  <a:pt x="0" y="790"/>
                </a:moveTo>
                <a:lnTo>
                  <a:pt x="1166941" y="0"/>
                </a:lnTo>
                <a:lnTo>
                  <a:pt x="2732045" y="2229087"/>
                </a:lnTo>
                <a:close/>
              </a:path>
            </a:pathLst>
          </a:custGeom>
          <a:gradFill rotWithShape="1">
            <a:gsLst>
              <a:gs pos="100000">
                <a:schemeClr val="accent4">
                  <a:alpha val="22000"/>
                  <a:lumMod val="20000"/>
                  <a:lumOff val="80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>
            <a:extLst>
              <a:ext uri="{A6E6349D-A513-4401-90E8-54BEDE41B50A}">
                <a16:creationId xmlns:a16="http://schemas.microsoft.com/office/drawing/2010/main" id="{A0F301B0-F6ED-4EF5-8ADF-96DB5043D218}"/>
              </a:ext>
            </a:extLst>
          </p:cNvPr>
          <p:cNvSpPr/>
          <p:nvPr/>
        </p:nvSpPr>
        <p:spPr>
          <a:xfrm flipH="false" flipV="false" rot="10800000">
            <a:off x="-7517" y="-6287"/>
            <a:ext cx="1208210" cy="815323"/>
          </a:xfrm>
          <a:custGeom>
            <a:avLst/>
            <a:gdLst/>
            <a:ahLst/>
            <a:cxnLst/>
            <a:rect b="b" l="0" r="r" t="0"/>
            <a:pathLst>
              <a:path h="2036181" w="3012445">
                <a:moveTo>
                  <a:pt x="2093407" y="1402582"/>
                </a:moveTo>
                <a:lnTo>
                  <a:pt x="3004038" y="0"/>
                </a:lnTo>
                <a:lnTo>
                  <a:pt x="3012445" y="2036181"/>
                </a:lnTo>
                <a:lnTo>
                  <a:pt x="0" y="2020137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>
            <a:extLst>
              <a:ext uri="{965654E2-E965-4CB3-9BFB-134CE0E51AC3}">
                <a16:creationId xmlns:a16="http://schemas.microsoft.com/office/drawing/2010/main" id="{E52E181B-985F-4605-A4C8-3EB05CE3190D}"/>
              </a:ext>
            </a:extLst>
          </p:cNvPr>
          <p:cNvSpPr/>
          <p:nvPr/>
        </p:nvSpPr>
        <p:spPr>
          <a:xfrm flipH="false" flipV="false" rot="10800000">
            <a:off x="3881" y="-10467"/>
            <a:ext cx="694011" cy="257548"/>
          </a:xfrm>
          <a:custGeom>
            <a:avLst/>
            <a:gdLst/>
            <a:ahLst/>
            <a:cxnLst/>
            <a:rect b="b" l="0" r="r" t="0"/>
            <a:pathLst>
              <a:path h="352251" w="949205">
                <a:moveTo>
                  <a:pt x="460141" y="0"/>
                </a:moveTo>
                <a:lnTo>
                  <a:pt x="949205" y="331317"/>
                </a:lnTo>
                <a:lnTo>
                  <a:pt x="656128" y="352251"/>
                </a:lnTo>
                <a:lnTo>
                  <a:pt x="0" y="343842"/>
                </a:lnTo>
                <a:close/>
              </a:path>
            </a:pathLst>
          </a:custGeom>
          <a:gradFill rotWithShape="1">
            <a:gsLst>
              <a:gs pos="100000">
                <a:schemeClr val="accent3">
                  <a:alpha val="87000"/>
                </a:schemeClr>
              </a:gs>
              <a:gs pos="0">
                <a:schemeClr val="accent3">
                  <a:alpha val="0"/>
                  <a:lumMod val="75000"/>
                </a:schemeClr>
              </a:gs>
            </a:gsLst>
            <a:lin ang="9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">
            <a:extLst>
              <a:ext uri="{124FE24A-3BA0-4645-B58A-92FFB109BBC9}">
                <a16:creationId xmlns:a16="http://schemas.microsoft.com/office/drawing/2010/main" id="{A838607E-64FD-4A7D-A440-49D9B7AEED20}"/>
              </a:ext>
            </a:extLst>
          </p:cNvPr>
          <p:cNvSpPr/>
          <p:nvPr/>
        </p:nvSpPr>
        <p:spPr>
          <a:xfrm flipH="false" flipV="false" rot="10800000">
            <a:off x="-8245" y="-621"/>
            <a:ext cx="1216332" cy="817050"/>
          </a:xfrm>
          <a:custGeom>
            <a:avLst/>
            <a:gdLst/>
            <a:ahLst/>
            <a:cxnLst/>
            <a:rect b="b" l="0" r="r" t="0"/>
            <a:pathLst>
              <a:path h="1597177" w="2377699">
                <a:moveTo>
                  <a:pt x="1605735" y="1035825"/>
                </a:moveTo>
                <a:lnTo>
                  <a:pt x="2377699" y="0"/>
                </a:lnTo>
                <a:lnTo>
                  <a:pt x="1658985" y="1115553"/>
                </a:lnTo>
                <a:lnTo>
                  <a:pt x="0" y="1597177"/>
                </a:lnTo>
                <a:close/>
              </a:path>
            </a:pathLst>
          </a:custGeom>
          <a:solidFill>
            <a:schemeClr val="accent1"/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">
            <a:extLst>
              <a:ext uri="{3C40261E-9548-4F4A-8409-F0D4FB5648C7}">
                <a16:creationId xmlns:a16="http://schemas.microsoft.com/office/drawing/2010/main" id="{D4EA48F6-764D-4EAF-90EB-D63CAF1F9A04}"/>
              </a:ext>
            </a:extLst>
          </p:cNvPr>
          <p:cNvSpPr/>
          <p:nvPr/>
        </p:nvSpPr>
        <p:spPr>
          <a:xfrm flipH="false" flipV="false" rot="10800000">
            <a:off x="-29418" y="-19367"/>
            <a:ext cx="1841145" cy="874247"/>
          </a:xfrm>
          <a:custGeom>
            <a:avLst/>
            <a:gdLst/>
            <a:ahLst/>
            <a:cxnLst/>
            <a:rect b="b" l="0" r="r" t="0"/>
            <a:pathLst>
              <a:path h="874248" w="1841145">
                <a:moveTo>
                  <a:pt x="1247502" y="425961"/>
                </a:moveTo>
                <a:lnTo>
                  <a:pt x="1841145" y="0"/>
                </a:lnTo>
                <a:lnTo>
                  <a:pt x="1440793" y="555904"/>
                </a:lnTo>
                <a:lnTo>
                  <a:pt x="555585" y="868421"/>
                </a:lnTo>
                <a:lnTo>
                  <a:pt x="0" y="874248"/>
                </a:lnTo>
                <a:lnTo>
                  <a:pt x="924179" y="328039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5000"/>
                  <a:lumMod val="75000"/>
                </a:schemeClr>
              </a:gs>
              <a:gs pos="90749">
                <a:schemeClr val="bg2">
                  <a:alpha val="43000"/>
                </a:schemeClr>
              </a:gs>
            </a:gsLst>
            <a:lin ang="148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">
            <a:extLst>
              <a:ext uri="{C283216F-3B2C-4A97-ACEB-DBCCE842DA85}">
                <a16:creationId xmlns:a16="http://schemas.microsoft.com/office/drawing/2010/main" id="{4F9B5F74-785A-43CB-8704-0F12B325C5E1}"/>
              </a:ext>
            </a:extLst>
          </p:cNvPr>
          <p:cNvSpPr/>
          <p:nvPr/>
        </p:nvSpPr>
        <p:spPr>
          <a:xfrm flipH="false" flipV="false" rot="10800000">
            <a:off x="892831" y="33701"/>
            <a:ext cx="673148" cy="483912"/>
          </a:xfrm>
          <a:custGeom>
            <a:avLst/>
            <a:gdLst/>
            <a:ahLst/>
            <a:cxnLst/>
            <a:rect b="b" l="0" r="r" t="0"/>
            <a:pathLst>
              <a:path h="483913" w="673149">
                <a:moveTo>
                  <a:pt x="0" y="377000"/>
                </a:moveTo>
                <a:lnTo>
                  <a:pt x="398604" y="483913"/>
                </a:lnTo>
                <a:lnTo>
                  <a:pt x="612850" y="429254"/>
                </a:lnTo>
                <a:lnTo>
                  <a:pt x="673149" y="0"/>
                </a:lnTo>
                <a:lnTo>
                  <a:pt x="349825" y="186052"/>
                </a:lnTo>
                <a:close/>
              </a:path>
            </a:pathLst>
          </a:custGeom>
          <a:gradFill rotWithShape="1">
            <a:gsLst>
              <a:gs pos="14978">
                <a:srgbClr val="c6265e">
                  <a:alpha val="22000"/>
                </a:srgbClr>
              </a:gs>
              <a:gs pos="90749">
                <a:srgbClr val="bd3b70">
                  <a:alpha val="0"/>
                </a:srgbClr>
              </a:gs>
            </a:gsLst>
            <a:lin ang="7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">
            <a:extLst>
              <a:ext uri="{203FA92F-1AAD-48C3-B1C9-99F805C876D0}">
                <a16:creationId xmlns:a16="http://schemas.microsoft.com/office/drawing/2010/main" id="{1531F303-BDBC-4157-98D2-DE775A072CA7}"/>
              </a:ext>
            </a:extLst>
          </p:cNvPr>
          <p:cNvSpPr/>
          <p:nvPr/>
        </p:nvSpPr>
        <p:spPr>
          <a:xfrm flipH="false" flipV="false" rot="10800000">
            <a:off x="391768" y="90449"/>
            <a:ext cx="572328" cy="437139"/>
          </a:xfrm>
          <a:custGeom>
            <a:avLst/>
            <a:gdLst/>
            <a:ahLst/>
            <a:cxnLst/>
            <a:rect b="b" l="0" r="r" t="0"/>
            <a:pathLst>
              <a:path h="437139" w="572328">
                <a:moveTo>
                  <a:pt x="68241" y="0"/>
                </a:moveTo>
                <a:lnTo>
                  <a:pt x="0" y="437139"/>
                </a:lnTo>
                <a:cubicBezTo>
                  <a:pt x="164312" y="386546"/>
                  <a:pt x="418617" y="293499"/>
                  <a:pt x="572328" y="239642"/>
                </a:cubicBezTo>
                <a:lnTo>
                  <a:pt x="408017" y="102818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30000"/>
                  <a:lumMod val="75000"/>
                </a:schemeClr>
              </a:gs>
              <a:gs pos="73128">
                <a:schemeClr val="accent2">
                  <a:alpha val="13000"/>
                  <a:lumMod val="50000"/>
                </a:schemeClr>
              </a:gs>
            </a:gsLst>
            <a:lin ang="45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">
            <a:extLst>
              <a:ext uri="{406DFEB3-C311-49E8-8203-6551E7775F01}">
                <a16:creationId xmlns:a16="http://schemas.microsoft.com/office/drawing/2010/main" id="{94D26978-8621-49CD-853B-385663AFE33C}"/>
              </a:ext>
            </a:extLst>
          </p:cNvPr>
          <p:cNvSpPr/>
          <p:nvPr/>
        </p:nvSpPr>
        <p:spPr>
          <a:xfrm flipH="false" flipV="false" rot="0">
            <a:off x="6783108" y="3562778"/>
            <a:ext cx="2361821" cy="1593800"/>
          </a:xfrm>
          <a:custGeom>
            <a:avLst/>
            <a:gdLst/>
            <a:ahLst/>
            <a:cxnLst/>
            <a:rect b="b" l="0" r="r" t="0"/>
            <a:pathLst>
              <a:path h="2036181" w="3012445">
                <a:moveTo>
                  <a:pt x="2093407" y="1402582"/>
                </a:moveTo>
                <a:lnTo>
                  <a:pt x="3004038" y="0"/>
                </a:lnTo>
                <a:lnTo>
                  <a:pt x="3012445" y="2036181"/>
                </a:lnTo>
                <a:lnTo>
                  <a:pt x="0" y="2020137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75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">
            <a:extLst>
              <a:ext uri="{BB59C6A1-76CC-4D7B-BAC1-DB785D68BB41}">
                <a16:creationId xmlns:a16="http://schemas.microsoft.com/office/drawing/2010/main" id="{F9DC2ACB-76AB-4BA8-8598-26EB926C91DE}"/>
              </a:ext>
            </a:extLst>
          </p:cNvPr>
          <p:cNvSpPr/>
          <p:nvPr/>
        </p:nvSpPr>
        <p:spPr>
          <a:xfrm flipH="false" flipV="false" rot="0">
            <a:off x="7765986" y="4661289"/>
            <a:ext cx="1381016" cy="498015"/>
          </a:xfrm>
          <a:custGeom>
            <a:avLst/>
            <a:gdLst/>
            <a:ahLst/>
            <a:cxnLst/>
            <a:rect b="b" l="0" r="r" t="0"/>
            <a:pathLst>
              <a:path h="498016" w="1381016">
                <a:moveTo>
                  <a:pt x="657661" y="0"/>
                </a:moveTo>
                <a:lnTo>
                  <a:pt x="1373139" y="202357"/>
                </a:lnTo>
                <a:lnTo>
                  <a:pt x="1381016" y="498016"/>
                </a:lnTo>
                <a:lnTo>
                  <a:pt x="0" y="491439"/>
                </a:lnTo>
                <a:close/>
              </a:path>
            </a:pathLst>
          </a:custGeom>
          <a:gradFill rotWithShape="1">
            <a:gsLst>
              <a:gs pos="100000">
                <a:schemeClr val="tx2">
                  <a:alpha val="48000"/>
                  <a:lumMod val="90000"/>
                  <a:lumOff val="10000"/>
                </a:schemeClr>
              </a:gs>
              <a:gs pos="0">
                <a:schemeClr val="accent3">
                  <a:alpha val="0"/>
                </a:schemeClr>
              </a:gs>
            </a:gsLst>
            <a:lin ang="9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">
            <a:extLst>
              <a:ext uri="{DB20398D-F71F-4C5C-84A7-7D1E959AFFAF}">
                <a16:creationId xmlns:a16="http://schemas.microsoft.com/office/drawing/2010/main" id="{C8DE1112-0C66-4E54-852B-9E71F14B65D4}"/>
              </a:ext>
            </a:extLst>
          </p:cNvPr>
          <p:cNvSpPr/>
          <p:nvPr/>
        </p:nvSpPr>
        <p:spPr>
          <a:xfrm flipH="false" flipV="false" rot="0">
            <a:off x="6768654" y="3548324"/>
            <a:ext cx="2377698" cy="1597177"/>
          </a:xfrm>
          <a:custGeom>
            <a:avLst/>
            <a:gdLst/>
            <a:ahLst/>
            <a:cxnLst/>
            <a:rect b="b" l="0" r="r" t="0"/>
            <a:pathLst>
              <a:path h="1597177" w="2377699">
                <a:moveTo>
                  <a:pt x="1624785" y="1073925"/>
                </a:moveTo>
                <a:lnTo>
                  <a:pt x="2377699" y="0"/>
                </a:lnTo>
                <a:lnTo>
                  <a:pt x="1658985" y="1115553"/>
                </a:lnTo>
                <a:lnTo>
                  <a:pt x="0" y="159717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">
            <a:extLst>
              <a:ext uri="{29B3C71C-DE0F-4295-B592-2B4868E3B712}">
                <a16:creationId xmlns:a16="http://schemas.microsoft.com/office/drawing/2010/main" id="{F6DF9527-B230-45D2-BDC2-C36D01C5C75B}"/>
              </a:ext>
            </a:extLst>
          </p:cNvPr>
          <p:cNvSpPr/>
          <p:nvPr/>
        </p:nvSpPr>
        <p:spPr>
          <a:xfrm flipH="false" flipV="false" rot="0">
            <a:off x="6051734" y="3722733"/>
            <a:ext cx="2997094" cy="1423177"/>
          </a:xfrm>
          <a:custGeom>
            <a:avLst/>
            <a:gdLst/>
            <a:ahLst/>
            <a:cxnLst/>
            <a:rect b="b" l="0" r="r" t="0"/>
            <a:pathLst>
              <a:path h="1423177" w="2997095">
                <a:moveTo>
                  <a:pt x="2030737" y="693397"/>
                </a:moveTo>
                <a:lnTo>
                  <a:pt x="2997095" y="0"/>
                </a:lnTo>
                <a:lnTo>
                  <a:pt x="2345385" y="904924"/>
                </a:lnTo>
                <a:lnTo>
                  <a:pt x="749353" y="1423177"/>
                </a:lnTo>
                <a:lnTo>
                  <a:pt x="0" y="1423138"/>
                </a:lnTo>
                <a:lnTo>
                  <a:pt x="1504418" y="533996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5000"/>
                  <a:lumMod val="75000"/>
                </a:schemeClr>
              </a:gs>
              <a:gs pos="90749">
                <a:schemeClr val="accent2">
                  <a:alpha val="43000"/>
                  <a:lumMod val="20000"/>
                  <a:lumOff val="80000"/>
                </a:schemeClr>
              </a:gs>
            </a:gsLst>
            <a:lin ang="148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6" name="">
            <a:extLst>
              <a:ext uri="{8B1A44B3-BC2E-4253-83FE-7480EEFFA8D8}">
                <a16:creationId xmlns:a16="http://schemas.microsoft.com/office/drawing/2010/main" id="{33DF60F4-75E2-441A-86D0-99FEDF62BB70}"/>
              </a:ext>
            </a:extLst>
          </p:cNvPr>
          <p:cNvSpPr/>
          <p:nvPr/>
        </p:nvSpPr>
        <p:spPr>
          <a:xfrm flipH="false" flipV="false" rot="0">
            <a:off x="7542629" y="4255513"/>
            <a:ext cx="820574" cy="605726"/>
          </a:xfrm>
          <a:custGeom>
            <a:avLst/>
            <a:gdLst/>
            <a:ahLst/>
            <a:cxnLst/>
            <a:rect b="b" l="0" r="r" t="0"/>
            <a:pathLst>
              <a:path h="605726" w="820575">
                <a:moveTo>
                  <a:pt x="0" y="0"/>
                </a:moveTo>
                <a:lnTo>
                  <a:pt x="25885" y="605726"/>
                </a:lnTo>
                <a:cubicBezTo>
                  <a:pt x="293358" y="523369"/>
                  <a:pt x="570357" y="462265"/>
                  <a:pt x="820575" y="374594"/>
                </a:cubicBezTo>
                <a:lnTo>
                  <a:pt x="553101" y="167372"/>
                </a:lnTo>
                <a:close/>
              </a:path>
            </a:pathLst>
          </a:custGeom>
          <a:gradFill rotWithShape="1">
            <a:gsLst>
              <a:gs pos="14978">
                <a:schemeClr val="bg2">
                  <a:alpha val="30000"/>
                  <a:lumMod val="50000"/>
                </a:schemeClr>
              </a:gs>
              <a:gs pos="73128">
                <a:schemeClr val="accent2">
                  <a:alpha val="13000"/>
                  <a:lumMod val="75000"/>
                </a:schemeClr>
              </a:gs>
            </a:gsLst>
            <a:lin ang="45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7" name="">
            <a:extLst>
              <a:ext uri="{497B1A96-F82D-4C55-8ED6-726BA9C81B17}">
                <a16:creationId xmlns:a16="http://schemas.microsoft.com/office/drawing/2010/main" id="{DDCE6DDC-2D9E-47D8-A07F-45ABAD958174}"/>
              </a:ext>
            </a:extLst>
          </p:cNvPr>
          <p:cNvSpPr/>
          <p:nvPr/>
        </p:nvSpPr>
        <p:spPr>
          <a:xfrm flipH="false" flipV="false" rot="0">
            <a:off x="6451768" y="4265833"/>
            <a:ext cx="1121664" cy="769792"/>
          </a:xfrm>
          <a:custGeom>
            <a:avLst/>
            <a:gdLst/>
            <a:ahLst/>
            <a:cxnLst/>
            <a:rect b="b" l="0" r="r" t="0"/>
            <a:pathLst>
              <a:path h="769793" w="1121665">
                <a:moveTo>
                  <a:pt x="0" y="642272"/>
                </a:moveTo>
                <a:lnTo>
                  <a:pt x="664371" y="769793"/>
                </a:lnTo>
                <a:lnTo>
                  <a:pt x="1121665" y="634301"/>
                </a:lnTo>
                <a:lnTo>
                  <a:pt x="1086255" y="0"/>
                </a:lnTo>
                <a:lnTo>
                  <a:pt x="569460" y="331438"/>
                </a:lnTo>
                <a:close/>
              </a:path>
            </a:pathLst>
          </a:custGeom>
          <a:gradFill rotWithShape="1">
            <a:gsLst>
              <a:gs pos="14978">
                <a:schemeClr val="accent1">
                  <a:alpha val="22000"/>
                </a:schemeClr>
              </a:gs>
              <a:gs pos="90749">
                <a:schemeClr val="accent1">
                  <a:alpha val="0"/>
                </a:schemeClr>
              </a:gs>
            </a:gsLst>
            <a:lin ang="7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8" name="Slide Number Placeholder 5">
            <a:extLst>
              <a:ext uri="{73155F5C-32B5-4724-B2C6-8E0FD142FCA2}">
                <a16:creationId xmlns:a16="http://schemas.microsoft.com/office/drawing/2010/main" id="{433D72AA-8573-4193-A840-BA524E177506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>
          <a:xfrm rot="0">
            <a:off x="6123448" y="4762500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6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9" name="Footer Placeholder 4">
            <a:extLst>
              <a:ext uri="{E040C8B1-96E0-41D6-8A33-F46082CCA238}">
                <a16:creationId xmlns:a16="http://schemas.microsoft.com/office/drawing/2010/main" id="{6DC97BD8-1586-4029-89AF-1616A7A30934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3124200" y="4762500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b="0" dirty="0" i="0" lang="en-US" sz="6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20" name="Date Placeholder 3">
            <a:extLst>
              <a:ext uri="{B615DA91-B9D7-49FF-B931-FA314FDD16C1}">
                <a16:creationId xmlns:a16="http://schemas.microsoft.com/office/drawing/2010/main" id="{D5D65615-2D35-42F0-A845-AA943DEB92EC}"/>
              </a:ext>
            </a:extLst>
          </p:cNvPr>
          <p:cNvSpPr>
            <a:spLocks noGrp="true"/>
          </p:cNvSpPr>
          <p:nvPr>
            <p:ph idx="2" sz="half" type="dt"/>
          </p:nvPr>
        </p:nvSpPr>
        <p:spPr>
          <a:xfrm rot="0">
            <a:off x="894633" y="4762500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6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13"/>
    </p:custData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l" lvl="0" rtl="false">
        <a:lnSpc>
          <a:spcPct val="100000"/>
        </a:lnSpc>
        <a:spcBef>
          <a:spcPct val="0"/>
        </a:spcBef>
        <a:buNone/>
        <a:defRPr b="1" dirty="0" i="0" lang="en-US" sz="3200">
          <a:solidFill>
            <a:schemeClr val="tx1">
              <a:lumMod val="85000"/>
              <a:lumOff val="15000"/>
            </a:schemeClr>
          </a:solidFill>
          <a:latin typeface="Raleway-demi_bold"/>
        </a:defRPr>
      </a:lvl1pPr>
    </p:titleStyle>
    <p:bodyStyle>
      <a:lvl1pPr algn="l" indent="-342900" lvl="0" marL="342900" rtl="false">
        <a:spcBef>
          <a:spcPts val="1200"/>
        </a:spcBef>
        <a:buClr>
          <a:schemeClr val="accent1"/>
        </a:buClr>
        <a:buFont typeface="Source Sans Pro"/>
        <a:buChar char="✧"/>
        <a:defRPr b="0" dirty="0" i="0" lang="en-US" sz="1800">
          <a:solidFill>
            <a:schemeClr val="tx1">
              <a:lumMod val="85000"/>
              <a:lumOff val="15000"/>
            </a:schemeClr>
          </a:solidFill>
          <a:latin typeface="+mn-lt"/>
        </a:defRPr>
      </a:lvl1pPr>
      <a:lvl2pPr algn="l" indent="-285750" lvl="1" marL="74295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60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algn="l" indent="-228600" lvl="2" marL="11430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4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algn="l" indent="-228600" lvl="3" marL="16002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2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algn="l" indent="-228600" lvl="4" marL="20574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10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algn="l" indent="-228600" lvl="5" marL="2514600" rtl="false">
        <a:spcBef>
          <a:spcPct val="20000"/>
        </a:spcBef>
        <a:buFont typeface="Arial"/>
        <a:buChar char="-"/>
        <a:defRPr b="0" dirty="0" i="0" lang="en-US" sz="1100">
          <a:solidFill>
            <a:schemeClr val="tx1">
              <a:lumMod val="65000"/>
              <a:lumOff val="35000"/>
            </a:schemeClr>
          </a:solidFill>
          <a:latin typeface="+mn-lt"/>
        </a:defRPr>
      </a:lvl6pPr>
      <a:lvl7pPr algn="l" indent="-228600" lvl="6" marL="2971800" rtl="false">
        <a:spcBef>
          <a:spcPct val="20000"/>
        </a:spcBef>
        <a:buFont typeface="Arial"/>
        <a:buChar char="-"/>
        <a:defRPr b="0" dirty="0" i="0" lang="en-US" sz="1100">
          <a:solidFill>
            <a:schemeClr val="tx1">
              <a:lumMod val="65000"/>
              <a:lumOff val="35000"/>
            </a:schemeClr>
          </a:solidFill>
          <a:latin typeface="+mn-lt"/>
        </a:defRPr>
      </a:lvl7pPr>
      <a:lvl8pPr algn="l" indent="-228600" lvl="7" marL="3429000" rtl="false">
        <a:spcBef>
          <a:spcPct val="20000"/>
        </a:spcBef>
        <a:buFont typeface="Arial"/>
        <a:buChar char="-"/>
        <a:defRPr b="0" dirty="0" i="0" lang="en-US" sz="1100">
          <a:solidFill>
            <a:schemeClr val="tx1">
              <a:lumMod val="65000"/>
              <a:lumOff val="35000"/>
            </a:schemeClr>
          </a:solidFill>
          <a:latin typeface="+mn-lt"/>
        </a:defRPr>
      </a:lvl8pPr>
      <a:lvl9pPr algn="l" indent="-228600" lvl="8" marL="3886200" rtl="false">
        <a:spcBef>
          <a:spcPct val="20000"/>
        </a:spcBef>
        <a:buFont typeface="Arial"/>
        <a:buChar char="-"/>
        <a:defRPr b="0" dirty="0" i="0" lang="en-US" sz="1100">
          <a:solidFill>
            <a:schemeClr val="tx1">
              <a:lumMod val="65000"/>
              <a:lumOff val="35000"/>
            </a:schemeClr>
          </a:solidFill>
          <a:latin typeface="+mn-l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2" Target="https://lh5.googleusercontent.com/2O7mUjhk4esKclVUiruWscDY6srITYtVopYofCzFhItrzhnoxwDPiIxcJ6aIvOlgTPasIdHjCGJFLd_p3S1kNxY5s6lB5Wh3pMcLj72Zw6HKOVsgCJ1HQ13_6TT9aLEfakzYHgUWd6lBHKd0D12gJU7NzA=s2048" TargetMode="External" Type="http://schemas.openxmlformats.org/officeDocument/2006/relationships/image"/><Relationship Id="rId3" Target="https://lh6.googleusercontent.com/NasESX0KtLzI4amMiSFHwTp5FIzyebGw7y4GBkcH-RG-OX-gKC7OFg5_E_wt5aSqitr--4hzYJgmW7dd3G72g8pbd68HEKC6dlHOt87RGtRPBfs8pBSOnXsKPBfao4PFxf188O9I1c4JO9pvej0jg7yt9A=s2048" TargetMode="External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1">
            <a:extLst>
              <a:ext uri="{47B920D7-9BA3-4866-B8B2-FCE7AFF9A461}">
                <a16:creationId xmlns:a16="http://schemas.microsoft.com/office/drawing/2010/main" id="{98DF34CD-7F29-4083-B404-8823187EE830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hidden="false" id="3" name="Subtitle 2">
            <a:extLst>
              <a:ext uri="{5EA258B2-1143-4869-8705-B9261A56DA94}">
                <a16:creationId xmlns:a16="http://schemas.microsoft.com/office/drawing/2010/main" id="{E5C7E53D-4A0D-4676-BEED-7531FEF6E645}"/>
              </a:ext>
            </a:extLst>
          </p:cNvPr>
          <p:cNvSpPr>
            <a:spLocks noGrp="true"/>
          </p:cNvSpPr>
          <p:nvPr>
            <p:ph idx="1" type="subTitle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pic>
        <p:nvPicPr>
          <p:cNvPr id="4" name="">
            <a:extLst>
              <a:ext uri="{C677A63A-CD06-49A5-8ACB-FB6C7BDE5BD9}">
                <a16:creationId xmlns:a16="http://schemas.microsoft.com/office/drawing/2010/main" id="{291BE37C-58B2-4A01-A265-F3625C005686}"/>
              </a:ext>
            </a:extLst>
          </p:cNvPr>
          <p:cNvPicPr>
            <a:picLocks noChangeAspect="true"/>
          </p:cNvPicPr>
          <p:nvPr/>
        </p:nvPicPr>
        <p:blipFill>
          <a:blip r:link="rId2">
            <a:grayscl/>
            <a:lum bright="0" contrast="0"/>
            <a:extLst>
              <a:ext uri="{25885B49-454F-4C7B-8D74-D829C731AA91}">
                <a14:imgProps xmlns:a14="http://schemas.microsoft.com/office/drawing/2010/main">
                  <a14:imgLayer>
                    <a14:imgEffect>
                      <a14:brightnessContrast bright="0" contrast="0"/>
                    </a14:imgEffect>
                  </a14:imgLayer>
                </a14:imgProps>
              </a:ext>
              <a:ext uri="{0F83B700-D901-4A5A-A6D3-75A5013CC923}">
                <a14:useLocalDpi xmlns:a14="http://schemas.microsoft.com/office/drawing/2010/main" val="0"/>
              </a:ext>
            </a:extLst>
          </a:blip>
          <a:srcRect b="-520" l="0" r="-5420" t="-15300"/>
          <a:stretch>
            <a:fillRect/>
          </a:stretch>
        </p:blipFill>
        <p:spPr>
          <a:xfrm flipH="false" flipV="false" rot="0">
            <a:off x="0" y="-817835"/>
            <a:ext cx="9639824" cy="5957298"/>
          </a:xfrm>
          <a:prstGeom prst="rect">
            <a:avLst/>
          </a:prstGeom>
          <a:noFill/>
          <a:ln cap="flat" w="11430">
            <a:solidFill>
              <a:srgbClr val="ffffff">
                <a:alpha val="100000"/>
              </a:srgbClr>
            </a:solidFill>
            <a:prstDash val="solid"/>
            <a:round/>
          </a:ln>
          <a:effectLst>
            <a:outerShdw blurRad="50800" dir="2700000" dist="95250">
              <a:srgbClr val="3f3f3f">
                <a:alpha val="39999"/>
              </a:srgbClr>
            </a:outerShdw>
          </a:effectLst>
        </p:spPr>
      </p:pic>
      <p:sp>
        <p:nvSpPr>
          <p:cNvPr id="5" name="">
            <a:extLst>
              <a:ext uri="{FCF3DADF-724D-4D41-98AC-C84DF424F64E}">
                <a16:creationId xmlns:a16="http://schemas.microsoft.com/office/drawing/2010/main" id="{C40D120C-1B1E-44EB-93C3-A51E4320E27B}"/>
              </a:ext>
            </a:extLst>
          </p:cNvPr>
          <p:cNvSpPr/>
          <p:nvPr/>
        </p:nvSpPr>
        <p:spPr>
          <a:xfrm flipH="false" flipV="false" rot="0">
            <a:off x="373065" y="3307242"/>
            <a:ext cx="4371394" cy="567728"/>
          </a:xfrm>
          <a:prstGeom prst="rect">
            <a:avLst/>
          </a:prstGeom>
          <a:gradFill rotWithShape="1">
            <a:gsLst>
              <a:gs pos="100000">
                <a:schemeClr val="accent1">
                  <a:lumMod val="20000"/>
                  <a:lumOff val="40000"/>
                </a:schemeClr>
              </a:gs>
              <a:gs pos="75000">
                <a:schemeClr val="accent1">
                  <a:lumMod val="20000"/>
                  <a:lumOff val="40000"/>
                </a:schemeClr>
              </a:gs>
              <a:gs pos="0">
                <a:schemeClr val="accent1">
                  <a:lumMod val="20000"/>
                  <a:lumOff val="70000"/>
                </a:schemeClr>
              </a:gs>
            </a:gsLst>
            <a:lin ang="16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>JOSE ANTONY AND JOHN </a:t>
            </a:r>
            <a:r>
              <a:rPr dirty="0" err="1" lang="en-US"/>
              <a:t>HENIN</a:t>
            </a:r>
            <a:endParaRPr dirty="0" err="1" lang="en-US"/>
          </a:p>
        </p:txBody>
      </p:sp>
      <p:pic>
        <p:nvPicPr>
          <p:cNvPr id="6" name="">
            <a:extLst>
              <a:ext uri="{4D176EED-1EF0-4DDA-8D7F-8A131C446B64}">
                <a16:creationId xmlns:a16="http://schemas.microsoft.com/office/drawing/2010/main" id="{FC03AB13-AA8B-490E-AE08-6F032A2C67A2}"/>
              </a:ext>
            </a:extLst>
          </p:cNvPr>
          <p:cNvPicPr>
            <a:picLocks noChangeAspect="true"/>
          </p:cNvPicPr>
          <p:nvPr/>
        </p:nvPicPr>
        <p:blipFill>
          <a:blip r:link="rId3"/>
          <a:stretch>
            <a:fillRect/>
          </a:stretch>
        </p:blipFill>
        <p:spPr>
          <a:xfrm flipH="false" flipV="false" rot="0">
            <a:off x="0" y="-2019"/>
            <a:ext cx="9144000" cy="5143500"/>
          </a:xfrm>
          <a:prstGeom prst="rect">
            <a:avLst/>
          </a:prstGeom>
          <a:noFill/>
        </p:spPr>
      </p:pic>
      <p:sp>
        <p:nvSpPr>
          <p:cNvPr id="7" name="">
            <a:extLst>
              <a:ext uri="{CC93A036-0728-49A7-BC87-9077BDA0A253}">
                <a16:creationId xmlns:a16="http://schemas.microsoft.com/office/drawing/2010/main" id="{51504F27-6958-4E3C-841B-10220380127F}"/>
              </a:ext>
            </a:extLst>
          </p:cNvPr>
          <p:cNvSpPr txBox="1"/>
          <p:nvPr/>
        </p:nvSpPr>
        <p:spPr>
          <a:xfrm flipH="false" flipV="false" rot="0">
            <a:off x="3386347" y="3062268"/>
            <a:ext cx="2371315" cy="643756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>
              <a:defRPr dirty="0" lang="en-US" sz="1400"/>
            </a:pPr>
            <a:r>
              <a:rPr b="0" dirty="0" lang="en-US" sz="1800">
                <a:solidFill>
                  <a:schemeClr val="bg1"/>
                </a:solidFill>
                <a:latin typeface="Otama ep"/>
              </a:rPr>
              <a:t>JOSE ANTONY</a:t>
            </a:r>
          </a:p>
          <a:p>
            <a:pPr>
              <a:defRPr dirty="0" lang="en-US" sz="1400"/>
            </a:pPr>
            <a:r>
              <a:rPr b="0" dirty="0" lang="en-US" sz="1800">
                <a:solidFill>
                  <a:schemeClr val="bg1"/>
                </a:solidFill>
                <a:latin typeface="Otama ep"/>
              </a:rPr>
              <a:t>JOHN </a:t>
            </a:r>
            <a:r>
              <a:rPr b="0" dirty="0" err="1" lang="en-US" sz="1800">
                <a:solidFill>
                  <a:schemeClr val="bg1"/>
                </a:solidFill>
                <a:latin typeface="Otama ep"/>
              </a:rPr>
              <a:t>HENIN</a:t>
            </a:r>
            <a:endParaRPr b="0" dirty="0" err="1" lang="en-US" sz="1800">
              <a:solidFill>
                <a:schemeClr val="bg1"/>
              </a:solidFill>
              <a:latin typeface="Otama ep"/>
            </a:endParaRPr>
          </a:p>
        </p:txBody>
      </p:sp>
    </p:spTree>
    <p:extLst>
      <p:ext uri="{7366C69F-5EC3-4732-BAE8-8D949279FC5E}">
        <p14:creationId xmlns:p14="http://schemas.microsoft.com/office/powerpoint/2010/main" val="1678272727313"/>
      </p:ext>
    </p:extLst>
  </p:cSld>
  <p:clrMapOvr>
    <a:masterClrMapping/>
  </p:clrMapOvr>
</p:sld>
</file>

<file path=ppt/slides/slide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7">
            <a:extLst>
              <a:ext uri="{E9E78028-BB16-494B-B294-C3B0CCE581F0}">
                <a16:creationId xmlns:a16="http://schemas.microsoft.com/office/drawing/2010/main" id="{F89DEC4E-031B-4FFE-BD43-48BFBB90E960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b="1" dirty="0" lang="en-US">
                <a:latin typeface="Inter"/>
              </a:rPr>
              <a:t>UN </a:t>
            </a:r>
            <a:r>
              <a:rPr b="1" dirty="0" err="1" lang="en-US">
                <a:latin typeface="Inter"/>
              </a:rPr>
              <a:t>SDG</a:t>
            </a:r>
            <a:r>
              <a:rPr b="1" dirty="0" lang="en-US">
                <a:latin typeface="Inter"/>
              </a:rPr>
              <a:t> Goal</a:t>
            </a:r>
            <a:endParaRPr b="1" dirty="0" lang="en-US">
              <a:latin typeface="Inter"/>
            </a:endParaRPr>
          </a:p>
        </p:txBody>
      </p:sp>
      <p:sp>
        <p:nvSpPr>
          <p:cNvPr hidden="false" id="3" name="Content Placeholder 2">
            <a:extLst>
              <a:ext uri="{02724F5C-C929-4ECC-9185-6B42D1DC219E}">
                <a16:creationId xmlns:a16="http://schemas.microsoft.com/office/drawing/2010/main" id="{CB798DFE-8434-4221-8FE9-51A7494D99BD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 indent="0" marL="0">
              <a:buNone/>
            </a:pPr>
            <a:r>
              <a:rPr dirty="0" lang="en-US"/>
              <a:t>Animals</a:t>
            </a:r>
          </a:p>
          <a:p>
            <a:pPr indent="0" marL="0">
              <a:buNone/>
            </a:pPr>
            <a:r>
              <a:rPr dirty="0" lang="en-US"/>
              <a:t>Jose </a:t>
            </a:r>
            <a:r>
              <a:rPr dirty="0" err="1" lang="en-US"/>
              <a:t>antony</a:t>
            </a:r>
            <a:r>
              <a:rPr dirty="0" lang="en-US"/>
              <a:t> , John Henin</a:t>
            </a:r>
          </a:p>
          <a:p>
            <a:pPr indent="0" marL="0">
              <a:buNone/>
            </a:pPr>
            <a:r>
              <a:rPr dirty="0" lang="en-US"/>
              <a:t>URK22CO2001 , URK22CO3021</a:t>
            </a:r>
          </a:p>
          <a:p>
            <a:pPr indent="0" marL="0">
              <a:buNone/>
            </a:pPr>
            <a:r>
              <a:rPr dirty="0" lang="en-US"/>
              <a:t>joseantony22@</a:t>
            </a:r>
            <a:r>
              <a:rPr dirty="0" err="1" lang="en-US"/>
              <a:t>karunya</a:t>
            </a:r>
            <a:r>
              <a:rPr dirty="0" lang="en-US"/>
              <a:t>.</a:t>
            </a:r>
            <a:r>
              <a:rPr dirty="0" err="1" lang="en-US"/>
              <a:t>edu</a:t>
            </a:r>
            <a:r>
              <a:rPr dirty="0" lang="en-US"/>
              <a:t>.in</a:t>
            </a:r>
          </a:p>
          <a:p>
            <a:pPr indent="0" marL="0">
              <a:buNone/>
            </a:pPr>
            <a:r>
              <a:rPr dirty="0" lang="en-US"/>
              <a:t>pjohn22@</a:t>
            </a:r>
            <a:r>
              <a:rPr dirty="0" err="1" lang="en-US"/>
              <a:t>karunya</a:t>
            </a:r>
            <a:r>
              <a:rPr dirty="0" lang="en-US"/>
              <a:t>.</a:t>
            </a:r>
            <a:r>
              <a:rPr dirty="0" err="1" lang="en-US"/>
              <a:t>edu</a:t>
            </a:r>
            <a:r>
              <a:rPr dirty="0" lang="en-US"/>
              <a:t>.in</a:t>
            </a:r>
          </a:p>
          <a:p>
            <a:pPr indent="0" marL="0">
              <a:buNone/>
            </a:pPr>
            <a:r>
              <a:rPr dirty="0" lang="en-US"/>
              <a:t/>
            </a:r>
            <a:endParaRPr dirty="0" lang="en-US"/>
          </a:p>
        </p:txBody>
      </p:sp>
    </p:spTree>
    <p:extLst>
      <p:ext uri="{D5E27B19-06CE-4D32-B4FA-4DBC8B1B5971}">
        <p14:creationId xmlns:p14="http://schemas.microsoft.com/office/powerpoint/2010/main" val="1678272727315"/>
      </p:ext>
    </p:extLst>
  </p:cSld>
  <p:clrMapOvr>
    <a:masterClrMapping/>
  </p:clrMapOvr>
</p:sld>
</file>

<file path=ppt/slides/slide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7">
            <a:extLst>
              <a:ext uri="{F153263D-E921-44F0-950E-7F8D241C18CB}">
                <a16:creationId xmlns:a16="http://schemas.microsoft.com/office/drawing/2010/main" id="{44CF9514-C89A-4385-A774-6E8877B6A74C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dirty="0" lang="en-US"/>
              <a:t>PROBLEM STATEMENT</a:t>
            </a:r>
            <a:endParaRPr dirty="0" lang="en-US"/>
          </a:p>
        </p:txBody>
      </p:sp>
      <p:sp>
        <p:nvSpPr>
          <p:cNvPr hidden="false" id="3" name="Content Placeholder 2">
            <a:extLst>
              <a:ext uri="{841EC6AF-CBC9-4A0F-A0A0-35FACBA165DC}">
                <a16:creationId xmlns:a16="http://schemas.microsoft.com/office/drawing/2010/main" id="{795441EB-7BDC-4A32-B613-E7AFF8D5649B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 indent="0" marL="0">
              <a:buNone/>
            </a:pPr>
            <a:r>
              <a:rPr dirty="0" lang="en-US"/>
              <a:t>You are given the data of State &amp; UT-wise Number of Milch Animals. </a:t>
            </a:r>
            <a:br>
              <a:rPr dirty="0" lang="en-US"/>
            </a:br>
            <a:r>
              <a:rPr dirty="0" lang="en-US"/>
              <a:t>Your job is to develop a model to help us analyze this data.</a:t>
            </a:r>
          </a:p>
          <a:p>
            <a:pPr indent="0" marL="0">
              <a:buNone/>
            </a:pPr>
            <a:r>
              <a:rPr dirty="0" lang="en-US"/>
              <a:t/>
            </a:r>
          </a:p>
          <a:p>
            <a:pPr indent="0" marL="0">
              <a:buNone/>
            </a:pPr>
            <a:r>
              <a:rPr dirty="0" lang="en-US"/>
              <a:t>To analyze and visualize the Milch cows of different breeds and display the changes in their change</a:t>
            </a:r>
          </a:p>
          <a:p>
            <a:pPr indent="0" marL="0">
              <a:buNone/>
            </a:pPr>
            <a:r>
              <a:rPr dirty="0" lang="en-US"/>
              <a:t/>
            </a:r>
            <a:endParaRPr dirty="0" lang="en-US"/>
          </a:p>
        </p:txBody>
      </p:sp>
    </p:spTree>
    <p:extLst>
      <p:ext uri="{20145508-94DE-4117-A376-D4A1CC07683B}">
        <p14:creationId xmlns:p14="http://schemas.microsoft.com/office/powerpoint/2010/main" val="1678272727317"/>
      </p:ext>
    </p:extLst>
  </p:cSld>
  <p:clrMapOvr>
    <a:masterClrMapping/>
  </p:clrMapOvr>
</p:sld>
</file>

<file path=ppt/slides/slide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7">
            <a:extLst>
              <a:ext uri="{C958CF7B-C3AA-4435-B3E8-F6F694C214A2}">
                <a16:creationId xmlns:a16="http://schemas.microsoft.com/office/drawing/2010/main" id="{2D095835-8FBE-440F-BACB-EE5E3CE95FE8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dirty="0" lang="en-US"/>
              <a:t>SOLUTION</a:t>
            </a:r>
            <a:endParaRPr dirty="0" lang="en-US"/>
          </a:p>
        </p:txBody>
      </p:sp>
      <p:sp>
        <p:nvSpPr>
          <p:cNvPr hidden="false" id="3" name="Content Placeholder 2">
            <a:extLst>
              <a:ext uri="{0D3D3842-4E50-4B35-8CB6-4D421635FBCC}">
                <a16:creationId xmlns:a16="http://schemas.microsoft.com/office/drawing/2010/main" id="{AA103705-D99C-40D3-96E9-90C8873FC4E3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 indent="0" marL="0">
              <a:buNone/>
            </a:pPr>
            <a:r>
              <a:rPr dirty="0" lang="en-US"/>
              <a:t>The given data is visualized using graphs and </a:t>
            </a:r>
            <a:r>
              <a:rPr dirty="0" err="1" lang="en-US"/>
              <a:t>iqr</a:t>
            </a:r>
            <a:r>
              <a:rPr dirty="0" lang="en-US"/>
              <a:t>, </a:t>
            </a:r>
            <a:r>
              <a:rPr dirty="0" err="1" lang="en-US"/>
              <a:t>zscore</a:t>
            </a:r>
            <a:r>
              <a:rPr dirty="0" lang="en-US"/>
              <a:t> and </a:t>
            </a:r>
            <a:r>
              <a:rPr dirty="0" err="1" lang="en-US"/>
              <a:t>heatmap</a:t>
            </a:r>
            <a:r>
              <a:rPr dirty="0" lang="en-US"/>
              <a:t> is used for analyzing the data</a:t>
            </a:r>
          </a:p>
          <a:p>
            <a:pPr indent="0" marL="0">
              <a:buNone/>
            </a:pPr>
            <a:r>
              <a:rPr dirty="0" lang="en-US"/>
              <a:t>The milch cows of different breeds can be monitored and can be protected so that they can be accordance for the needs of the population</a:t>
            </a:r>
          </a:p>
          <a:p>
            <a:pPr indent="0" marL="0">
              <a:buNone/>
            </a:pPr>
            <a:r>
              <a:rPr dirty="0" lang="en-US"/>
              <a:t/>
            </a:r>
          </a:p>
          <a:p>
            <a:pPr indent="0" marL="0">
              <a:buNone/>
            </a:pPr>
            <a:r>
              <a:rPr dirty="0" lang="en-US"/>
              <a:t> </a:t>
            </a:r>
            <a:endParaRPr dirty="0" lang="en-US"/>
          </a:p>
        </p:txBody>
      </p:sp>
    </p:spTree>
    <p:extLst>
      <p:ext uri="{77750B92-BAC1-4BC4-9CE5-F80619B5EBA5}">
        <p14:creationId xmlns:p14="http://schemas.microsoft.com/office/powerpoint/2010/main" val="1678272727319"/>
      </p:ext>
    </p:extLst>
  </p:cSld>
  <p:clrMapOvr>
    <a:masterClrMapping/>
  </p:clrMapOvr>
</p:sld>
</file>

<file path=ppt/slides/slide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7">
            <a:extLst>
              <a:ext uri="{EE9AD1B1-98C8-4451-9DD5-ACED924AD65C}">
                <a16:creationId xmlns:a16="http://schemas.microsoft.com/office/drawing/2010/main" id="{AF2C15C4-E7D5-4BCA-8DF0-786CEC31EACF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881062" y="196643"/>
            <a:ext cx="7381874" cy="999612"/>
          </a:xfrm>
        </p:spPr>
        <p:txBody>
          <a:bodyPr rtlCol="0"/>
          <a:lstStyle/>
          <a:p>
            <a:pPr algn="ctr"/>
            <a:r>
              <a:rPr dirty="0" lang="en-US"/>
              <a:t>DATASET</a:t>
            </a:r>
            <a:endParaRPr dirty="0" lang="en-US"/>
          </a:p>
        </p:txBody>
      </p:sp>
      <p:sp>
        <p:nvSpPr>
          <p:cNvPr hidden="false" id="3" name="Content Placeholder 2">
            <a:extLst>
              <a:ext uri="{51612EA3-3760-45D0-88BA-F60F350FA928}">
                <a16:creationId xmlns:a16="http://schemas.microsoft.com/office/drawing/2010/main" id="{125B708C-7D17-45CD-99AE-E52B1994AC46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 indent="0" marL="0">
              <a:buNone/>
            </a:pPr>
            <a:r>
              <a:rPr dirty="0" lang="en-US"/>
              <a:t>Dataset 20 - Animals</a:t>
            </a:r>
          </a:p>
          <a:p>
            <a:pPr indent="0" marL="0">
              <a:buNone/>
            </a:pPr>
            <a:r>
              <a:rPr dirty="0" lang="en-US"/>
              <a:t/>
            </a:r>
            <a:endParaRPr dirty="0" lang="en-US"/>
          </a:p>
        </p:txBody>
      </p:sp>
    </p:spTree>
    <p:extLst>
      <p:ext uri="{C3EDEE57-4D5B-4070-85E4-D8861EF1CB87}">
        <p14:creationId xmlns:p14="http://schemas.microsoft.com/office/powerpoint/2010/main" val="1678272727321"/>
      </p:ext>
    </p:extLst>
  </p:cSld>
  <p:clrMapOvr>
    <a:masterClrMapping/>
  </p:clrMapOvr>
</p:sld>
</file>

<file path=ppt/slides/slide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7">
            <a:extLst>
              <a:ext uri="{6FEBED8E-D138-4BDE-B40A-FA07EC732788}">
                <a16:creationId xmlns:a16="http://schemas.microsoft.com/office/drawing/2010/main" id="{C7331F9A-7C65-4757-B2F9-27E66C1BEB34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DATA </a:t>
            </a:r>
            <a:r>
              <a:rPr dirty="0" err="1" lang="en-US"/>
              <a:t>VISUALISATION</a:t>
            </a:r>
            <a:endParaRPr dirty="0" err="1" lang="en-US"/>
          </a:p>
        </p:txBody>
      </p:sp>
      <p:sp>
        <p:nvSpPr>
          <p:cNvPr hidden="false" id="3" name="Content Placeholder 2">
            <a:extLst>
              <a:ext uri="{AD9D91FE-93CB-496A-913E-EED5F5F18191}">
                <a16:creationId xmlns:a16="http://schemas.microsoft.com/office/drawing/2010/main" id="{A152082D-E75D-40E6-92ED-989E99437216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 indent="0" marL="0">
              <a:buNone/>
            </a:pPr>
            <a:r>
              <a:rPr dirty="0" lang="en-US"/>
              <a:t>Using </a:t>
            </a:r>
            <a:r>
              <a:rPr dirty="0" err="1" lang="en-US"/>
              <a:t>numpy</a:t>
            </a:r>
            <a:r>
              <a:rPr dirty="0" lang="en-US"/>
              <a:t> we created a comparative bar graph </a:t>
            </a:r>
          </a:p>
          <a:p>
            <a:pPr indent="0" marL="0">
              <a:buNone/>
            </a:pPr>
            <a:r>
              <a:rPr dirty="0" lang="en-US"/>
              <a:t>Using </a:t>
            </a:r>
            <a:r>
              <a:rPr dirty="0" err="1" lang="en-US"/>
              <a:t>mathplotlib</a:t>
            </a:r>
            <a:r>
              <a:rPr dirty="0" lang="en-US"/>
              <a:t> we created a line graph</a:t>
            </a:r>
          </a:p>
          <a:p>
            <a:pPr indent="0" marL="0">
              <a:buNone/>
            </a:pPr>
            <a:r>
              <a:rPr dirty="0" lang="en-US"/>
              <a:t>We created a stacked </a:t>
            </a:r>
            <a:r>
              <a:rPr dirty="0" err="1" lang="en-US"/>
              <a:t>bargraph</a:t>
            </a:r>
            <a:r>
              <a:rPr dirty="0" lang="en-US"/>
              <a:t> and a scatter  graph</a:t>
            </a:r>
          </a:p>
          <a:p>
            <a:pPr indent="0" marL="0">
              <a:buNone/>
            </a:pPr>
            <a:r>
              <a:rPr dirty="0" lang="en-US"/>
              <a:t>We created a </a:t>
            </a:r>
            <a:r>
              <a:rPr dirty="0" err="1" lang="en-US"/>
              <a:t>boxplot</a:t>
            </a:r>
            <a:r>
              <a:rPr dirty="0" lang="en-US"/>
              <a:t> graph and by importing </a:t>
            </a:r>
            <a:r>
              <a:rPr dirty="0" err="1" lang="en-US"/>
              <a:t>kmeans</a:t>
            </a:r>
            <a:r>
              <a:rPr dirty="0" lang="en-US"/>
              <a:t> and we created a </a:t>
            </a:r>
            <a:r>
              <a:rPr dirty="0" err="1" lang="en-US"/>
              <a:t>sklearn</a:t>
            </a:r>
            <a:r>
              <a:rPr dirty="0" lang="en-US"/>
              <a:t>.cluster using elbow method </a:t>
            </a:r>
          </a:p>
          <a:p>
            <a:pPr indent="0" marL="0">
              <a:buNone/>
            </a:pPr>
            <a:r>
              <a:rPr dirty="0" lang="en-US"/>
              <a:t/>
            </a:r>
            <a:endParaRPr dirty="0" lang="en-US"/>
          </a:p>
        </p:txBody>
      </p:sp>
    </p:spTree>
    <p:extLst>
      <p:ext uri="{4DB6322C-9A89-4926-99E6-2A9B07409C1F}">
        <p14:creationId xmlns:p14="http://schemas.microsoft.com/office/powerpoint/2010/main" val="1678272727323"/>
      </p:ext>
    </p:extLst>
  </p:cSld>
  <p:clrMapOvr>
    <a:masterClrMapping/>
  </p:clrMapOvr>
</p:sld>
</file>

<file path=ppt/slides/slide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7">
            <a:extLst>
              <a:ext uri="{09C7F483-328B-47D9-9596-5D0A2A11FDC5}">
                <a16:creationId xmlns:a16="http://schemas.microsoft.com/office/drawing/2010/main" id="{C9BBECDF-CC14-4FC0-9ED5-DA9376E728BF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MODEL BUILDING</a:t>
            </a:r>
            <a:endParaRPr dirty="0" lang="en-US"/>
          </a:p>
        </p:txBody>
      </p:sp>
      <p:sp>
        <p:nvSpPr>
          <p:cNvPr hidden="false" id="3" name="Content Placeholder 2">
            <a:extLst>
              <a:ext uri="{2CF77FDC-4DEB-4085-BD14-91EC3CF6AD76}">
                <a16:creationId xmlns:a16="http://schemas.microsoft.com/office/drawing/2010/main" id="{BE770A22-A843-48D0-8306-B07476001289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 vert="horz">
            <a:normAutofit fontScale="92500" lnSpcReduction="20000"/>
          </a:bodyPr>
          <a:lstStyle/>
          <a:p>
            <a:pPr indent="0" marL="0">
              <a:buNone/>
            </a:pPr>
            <a:r>
              <a:rPr dirty="0" lang="en-US"/>
              <a:t>Pandas is used and the csv file is read.Experimental data analysis performed by sorting certain records and displaying them</a:t>
            </a:r>
          </a:p>
          <a:p>
            <a:pPr indent="0" marL="0">
              <a:buNone/>
            </a:pPr>
            <a:r>
              <a:rPr dirty="0" lang="en-US"/>
              <a:t>No need of data cleaning as there are no zeroes in the data</a:t>
            </a:r>
          </a:p>
          <a:p>
            <a:pPr indent="0" marL="0">
              <a:buNone/>
            </a:pPr>
            <a:r>
              <a:rPr dirty="0" err="1" lang="en-US"/>
              <a:t>IQR</a:t>
            </a:r>
            <a:r>
              <a:rPr dirty="0" lang="en-US"/>
              <a:t> and </a:t>
            </a:r>
            <a:r>
              <a:rPr dirty="0" err="1" lang="en-US"/>
              <a:t>zscore</a:t>
            </a:r>
            <a:r>
              <a:rPr dirty="0" lang="en-US"/>
              <a:t> are calculated and by using </a:t>
            </a:r>
            <a:r>
              <a:rPr dirty="0" err="1" lang="en-US"/>
              <a:t>seaborn</a:t>
            </a:r>
            <a:r>
              <a:rPr dirty="0" lang="en-US"/>
              <a:t> we find the outliers and heat map</a:t>
            </a:r>
          </a:p>
          <a:p>
            <a:pPr indent="0" marL="0">
              <a:buNone/>
            </a:pPr>
            <a:r>
              <a:rPr dirty="0" lang="en-US"/>
              <a:t>By using </a:t>
            </a:r>
            <a:r>
              <a:rPr dirty="0" err="1" lang="en-US"/>
              <a:t>numpy</a:t>
            </a:r>
            <a:r>
              <a:rPr dirty="0" lang="en-US"/>
              <a:t> and </a:t>
            </a:r>
            <a:r>
              <a:rPr dirty="0" err="1" lang="en-US"/>
              <a:t>mathplotlib</a:t>
            </a:r>
            <a:r>
              <a:rPr dirty="0" lang="en-US"/>
              <a:t> all data </a:t>
            </a:r>
            <a:r>
              <a:rPr dirty="0" err="1" lang="en-US"/>
              <a:t>visualisation</a:t>
            </a:r>
            <a:r>
              <a:rPr dirty="0" lang="en-US"/>
              <a:t> is done</a:t>
            </a:r>
          </a:p>
          <a:p>
            <a:pPr indent="0" marL="0">
              <a:buNone/>
            </a:pPr>
            <a:r>
              <a:rPr dirty="0" lang="en-US"/>
              <a:t>By using </a:t>
            </a:r>
            <a:r>
              <a:rPr dirty="0" err="1" lang="en-US"/>
              <a:t>sklearn</a:t>
            </a:r>
            <a:r>
              <a:rPr dirty="0" lang="en-US"/>
              <a:t> cluster we find the cluster using elbow method</a:t>
            </a:r>
          </a:p>
          <a:p>
            <a:pPr indent="0" marL="0">
              <a:buNone/>
            </a:pPr>
            <a:r>
              <a:rPr dirty="0" lang="en-US"/>
              <a:t/>
            </a:r>
          </a:p>
          <a:p>
            <a:pPr indent="0" marL="0">
              <a:buNone/>
            </a:pPr>
            <a:r>
              <a:rPr dirty="0" lang="en-US"/>
              <a:t/>
            </a:r>
            <a:endParaRPr dirty="0" lang="en-US"/>
          </a:p>
        </p:txBody>
      </p:sp>
    </p:spTree>
    <p:extLst>
      <p:ext uri="{3AD96D9B-F522-4383-9D1D-1DB40849129C}">
        <p14:creationId xmlns:p14="http://schemas.microsoft.com/office/powerpoint/2010/main" val="1678272727325"/>
      </p:ext>
    </p:extLst>
  </p:cSld>
  <p:clrMapOvr>
    <a:masterClrMapping/>
  </p:clrMapOvr>
</p:sld>
</file>

<file path=ppt/slides/slide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7">
            <a:extLst>
              <a:ext uri="{D820E2D0-D08A-4C7C-918C-1CE8DEF56983}">
                <a16:creationId xmlns:a16="http://schemas.microsoft.com/office/drawing/2010/main" id="{0CB186D3-BDBA-4698-84AD-082C94631F36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b="1" dirty="0" lang="en-US">
                <a:latin typeface="Inter"/>
              </a:rPr>
              <a:t>INSIGHTS GAINED </a:t>
            </a:r>
            <a:endParaRPr b="1" dirty="0" lang="en-US">
              <a:latin typeface="Inter"/>
            </a:endParaRPr>
          </a:p>
        </p:txBody>
      </p:sp>
      <p:sp>
        <p:nvSpPr>
          <p:cNvPr hidden="false" id="3" name="Content Placeholder 2">
            <a:extLst>
              <a:ext uri="{C5FADEA9-957E-4320-83C5-131DBF54DA81}">
                <a16:creationId xmlns:a16="http://schemas.microsoft.com/office/drawing/2010/main" id="{10E0AC38-7F15-418B-8434-B5FB100D7B78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 indent="0" marL="0">
              <a:buNone/>
            </a:pPr>
            <a:r>
              <a:rPr dirty="0" lang="en-US"/>
              <a:t>We learned to clean data,collect them,analyze,</a:t>
            </a:r>
            <a:r>
              <a:rPr dirty="0" err="1" lang="en-US"/>
              <a:t>visualise</a:t>
            </a:r>
            <a:r>
              <a:rPr dirty="0" lang="en-US"/>
              <a:t> and manipulate to our will.</a:t>
            </a:r>
          </a:p>
          <a:p>
            <a:pPr indent="0" marL="0">
              <a:buNone/>
            </a:pPr>
            <a:r>
              <a:rPr dirty="0" lang="en-US"/>
              <a:t>We learned many different python libraries and their uses in data </a:t>
            </a:r>
            <a:r>
              <a:rPr dirty="0" err="1" lang="en-US"/>
              <a:t>visualisation</a:t>
            </a:r>
          </a:p>
          <a:p>
            <a:pPr indent="0" marL="0">
              <a:buNone/>
            </a:pPr>
            <a:r>
              <a:rPr dirty="0" lang="en-US"/>
              <a:t>We learned the functioning of panda and </a:t>
            </a:r>
            <a:r>
              <a:rPr dirty="0" err="1" lang="en-US"/>
              <a:t>numpy</a:t>
            </a:r>
            <a:r>
              <a:rPr dirty="0" lang="en-US"/>
              <a:t> </a:t>
            </a:r>
          </a:p>
          <a:p>
            <a:pPr indent="0" marL="0">
              <a:buNone/>
            </a:pPr>
            <a:r>
              <a:rPr dirty="0" lang="en-US"/>
              <a:t/>
            </a:r>
            <a:endParaRPr dirty="0" lang="en-US"/>
          </a:p>
        </p:txBody>
      </p:sp>
    </p:spTree>
    <p:extLst>
      <p:ext uri="{3FAA316B-C801-46EB-9518-F1D1C0E97460}">
        <p14:creationId xmlns:p14="http://schemas.microsoft.com/office/powerpoint/2010/main" val="1678272727327"/>
      </p:ext>
    </p:extLst>
  </p:cSld>
  <p:clrMapOvr>
    <a:masterClrMapping/>
  </p:clrMapOvr>
</p:sld>
</file>

<file path=ppt/tags/tag1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fontWeight:0:0:0" val="6"/>
</p:tagLst>
</file>

<file path=ppt/tags/tag2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patternRotate" val="45"/>
  <p:tag name="patternFill" val="{&quot;foreground&quot;: [{&quot;dim&quot;: {&quot;width&quot;: 2.0,&quot;height&quot;: 2.0},&quot;fill&quot;: {&quot;type&quot;: &quot;SOLID&quot;,&quot;solid&quot;: {&quot;color&quot;: {&quot;type&quot;: &quot;BG2&quot;,&quot;rgb&quot;: [255,245,247]}}},&quot;geom&quot;: {&quot;type&quot;: &quot;PRESET&quot;,&quot;preset&quot;: {&quot;type&quot;: &quot;RECT&quot;}}}],&quot;background&quot;: {&quot;type&quot;: &quot;SOLID&quot;,&quot;solid&quot;: {&quot;color&quot;: {&quot;type&quot;: &quot;BG1&quot;,&quot;rgb&quot;: [255,255,255]}}},&quot;distance&quot;: {&quot;left&quot;: 12.0,&quot;top&quot;: 12.0},&quot;preset&quot;: &quot;pct5&quot;,&quot;rotate&quot;: 45}"/>
</p:tagLst>
</file>

<file path=ppt/tags/tag3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fontWeight:26:0:0" val="5"/>
</p:tagLst>
</file>

<file path=ppt/tags/tag4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threePicAndTx"/>
</p:tagLst>
</file>

<file path=ppt/tags/tag5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fourPic"/>
</p:tagLst>
</file>

<file path=ppt/tags/tag6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webfont2" val="Raleway-demi_bold"/>
  <p:tag name="webfont7" val="Jura-medium"/>
</p:tagLst>
</file>

<file path=ppt/theme/_rels/theme1.xml.rels><?xml version="1.0" encoding="UTF-8" standalone="yes"?><Relationships xmlns="http://schemas.openxmlformats.org/package/2006/relationships"><Relationship Id="rId1" Target="../media/image1.jpeg" Type="http://schemas.openxmlformats.org/officeDocument/2006/relationships/image"/></Relationships>
</file>

<file path=ppt/theme/_rels/theme2.xml.rels><?xml version="1.0" encoding="UTF-8" standalone="yes"?><Relationships xmlns="http://schemas.openxmlformats.org/package/2006/relationships"><Relationship Id="rId1" Target="../media/image1.jpeg" Type="http://schemas.openxmlformats.org/officeDocument/2006/relationships/image"/></Relationships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Theatrical">
  <a:themeElements>
    <a:clrScheme name="Theatrical">
      <a:dk1>
        <a:srgbClr val="000000"/>
      </a:dk1>
      <a:lt1>
        <a:srgbClr val="ffffff"/>
      </a:lt1>
      <a:dk2>
        <a:srgbClr val="300b33"/>
      </a:dk2>
      <a:lt2>
        <a:srgbClr val="fff5f7"/>
      </a:lt2>
      <a:accent1>
        <a:srgbClr val="bd416d"/>
      </a:accent1>
      <a:accent2>
        <a:srgbClr val="ea6ea2"/>
      </a:accent2>
      <a:accent3>
        <a:srgbClr val="ab549b"/>
      </a:accent3>
      <a:accent4>
        <a:srgbClr val="835c86"/>
      </a:accent4>
      <a:accent5>
        <a:srgbClr val="d4a18f"/>
      </a:accent5>
      <a:accent6>
        <a:srgbClr val="8cc7ce"/>
      </a:accent6>
      <a:hlink>
        <a:srgbClr val="8cc7ce"/>
      </a:hlink>
      <a:folHlink>
        <a:srgbClr val="835c86"/>
      </a:folHlink>
    </a:clrScheme>
    <a:fontScheme name="Theatrical">
      <a:majorFont>
        <a:latin typeface="Raleway"/>
        <a:ea typeface=""/>
        <a:cs typeface=""/>
      </a:majorFont>
      <a:minorFont>
        <a:latin typeface="Jura"/>
        <a:ea typeface=""/>
        <a:cs typeface=""/>
      </a:minorFont>
    </a:fontScheme>
    <a:fmtScheme name="Theatric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 lvl="0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75000"/>
              <a:lumMod val="75000"/>
              <a:lumMod val="75000"/>
            </a:schemeClr>
          </a:solidFill>
          <a:prstDash val="solid"/>
          <a:round/>
        </a:ln>
      </a:spPr>
      <a:bodyPr anchor="ctr" rtlCol="0" vert="horz"/>
      <a:lstStyle>
        <a:lvl1pPr algn="ctr" lvl="0"/>
      </a:lstStyle>
    </a:ln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Theatrical">
  <a:themeElements>
    <a:clrScheme name="Theatrical">
      <a:dk1>
        <a:srgbClr val="000000"/>
      </a:dk1>
      <a:lt1>
        <a:srgbClr val="ffffff"/>
      </a:lt1>
      <a:dk2>
        <a:srgbClr val="300b33"/>
      </a:dk2>
      <a:lt2>
        <a:srgbClr val="fff5f7"/>
      </a:lt2>
      <a:accent1>
        <a:srgbClr val="bd416d"/>
      </a:accent1>
      <a:accent2>
        <a:srgbClr val="ea6ea2"/>
      </a:accent2>
      <a:accent3>
        <a:srgbClr val="ab549b"/>
      </a:accent3>
      <a:accent4>
        <a:srgbClr val="835c86"/>
      </a:accent4>
      <a:accent5>
        <a:srgbClr val="d4a18f"/>
      </a:accent5>
      <a:accent6>
        <a:srgbClr val="8cc7ce"/>
      </a:accent6>
      <a:hlink>
        <a:srgbClr val="8cc7ce"/>
      </a:hlink>
      <a:folHlink>
        <a:srgbClr val="835c86"/>
      </a:folHlink>
    </a:clrScheme>
    <a:fontScheme name="Theatrical">
      <a:majorFont>
        <a:latin typeface="Raleway"/>
        <a:ea typeface=""/>
        <a:cs typeface=""/>
      </a:majorFont>
      <a:minorFont>
        <a:latin typeface="Jura"/>
        <a:ea typeface=""/>
        <a:cs typeface=""/>
      </a:minorFont>
    </a:fontScheme>
    <a:fmtScheme name="Theatric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 lvl="0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75000"/>
              <a:lumMod val="75000"/>
              <a:lumMod val="75000"/>
            </a:schemeClr>
          </a:solidFill>
          <a:prstDash val="solid"/>
          <a:round/>
        </a:ln>
      </a:spPr>
      <a:bodyPr anchor="ctr" rtlCol="0" vert="horz"/>
      <a:lstStyle>
        <a:lvl1pPr algn="ctr" lvl="0"/>
      </a:lstStyle>
    </a:lnDef>
  </a:objectDefaults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/>
  <cp:lastModifiedBy/>
  <dcterms:created xmlns:xsi="http://www.w3.org/2001/XMLSchema-instance" xsi:type="dcterms:W3CDTF">2023-02-20T20:55:01Z</dcterms:created>
  <dcterms:modified xmlns:xsi="http://www.w3.org/2001/XMLSchema-instance" xsi:type="dcterms:W3CDTF">2023-03-08T16:18:57Z</dcterms:modified>
</cp:coreProperties>
</file>