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6.fntdata"/>
  <Override ContentType="application/x-fontdata" PartName="/ppt/fonts/font7.fntdata"/>
  <Override ContentType="application/x-fontdata" PartName="/ppt/fonts/font8.fntdata"/>
  <Override ContentType="application/vnd.openxmlformats-officedocument.presentationml.tags+xml" PartName="/ppt/tags/tag6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/ppt/media/image1.jpeg" Type="http://schemas.openxmlformats.org/officeDocument/2006/relationships/image"/><Relationship Id="rId2" Target="ppt/media/img_cc_black.png" Type="http://schemas.openxmlformats.org/officeDocument/2006/relationships/image"/><Relationship Id="rId3" Target="ppt/presentation.xml" Type="http://schemas.openxmlformats.org/officeDocument/2006/relationships/officeDocument"/><Relationship Id="rId4" Target="docProps/core.xml" Type="http://schemas.openxmlformats.org/package/2006/relationships/metadata/core-properties"/><Relationship Id="rId5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9144000" cy="5143500"/>
  <p:embeddedFontLst>
    <p:embeddedFont>
      <p:font typeface="Raleway"/>
      <p:regular r:id="rId14"/>
      <p:bold r:id="rId16"/>
    </p:embeddedFont>
    <p:embeddedFont>
      <p:font typeface="Roboto"/>
      <p:regular r:id="rId17"/>
    </p:embeddedFont>
    <p:embeddedFont>
      <p:font typeface="Raleway-demi_bold"/>
      <p:regular r:id="rId15"/>
    </p:embeddedFont>
    <p:embeddedFont>
      <p:font typeface="Jura-medium"/>
      <p:regular r:id="rId19"/>
    </p:embeddedFont>
    <p:embeddedFont>
      <p:font typeface="Jura"/>
      <p:regular r:id="rId18"/>
      <p:bold r:id="rId20"/>
    </p:embeddedFont>
  </p:embeddedFontLst>
  <p:custDataLst>
    <p:tags r:id="rId21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tableStyles.xml" Type="http://schemas.openxmlformats.org/officeDocument/2006/relationships/tableStyles"/><Relationship Id="rId14" Target="fonts/font1.fntdata" Type="http://schemas.openxmlformats.org/officeDocument/2006/relationships/font"/><Relationship Id="rId15" Target="fonts/font2.fntdata" Type="http://schemas.openxmlformats.org/officeDocument/2006/relationships/font"/><Relationship Id="rId16" Target="fonts/font3.fntdata" Type="http://schemas.openxmlformats.org/officeDocument/2006/relationships/font"/><Relationship Id="rId17" Target="fonts/font4.fntdata" Type="http://schemas.openxmlformats.org/officeDocument/2006/relationships/font"/><Relationship Id="rId18" Target="fonts/font6.fntdata" Type="http://schemas.openxmlformats.org/officeDocument/2006/relationships/font"/><Relationship Id="rId19" Target="fonts/font7.fntdata" Type="http://schemas.openxmlformats.org/officeDocument/2006/relationships/font"/><Relationship Id="rId20" Target="fonts/font8.fntdata" Type="http://schemas.openxmlformats.org/officeDocument/2006/relationships/font"/><Relationship Id="rId21" Target="tags/tag6.xml" Type="http://schemas.openxmlformats.org/officeDocument/2006/relationships/tags"/><Relationship Id="rId22" Target="presProps.xml" Type="http://schemas.openxmlformats.org/officeDocument/2006/relationships/presProps"/><Relationship Id="rId23" Target="viewProps.xml" Type="http://schemas.openxmlformats.org/officeDocument/2006/relationships/viewProps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2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2" Target="../tags/tag5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2" Target="../tags/tag2.xml" Type="http://schemas.openxmlformats.org/officeDocument/2006/relationships/tags"/><Relationship Id="rId3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">
  <p:cSld name="Title Slide">
    <p:bg>
      <p:bgPr>
        <a:gradFill rotWithShape="1">
          <a:gsLst>
            <a:gs pos="0">
              <a:schemeClr val="accent3">
                <a:lumMod val="50000"/>
              </a:schemeClr>
            </a:gs>
            <a:gs pos="100000">
              <a:schemeClr val="accent1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3BE7D010-071A-4EAF-9CF1-24C713CC64D3}">
                <a16:creationId xmlns:a16="http://schemas.microsoft.com/office/drawing/2010/main" id="{090D84CA-BF1C-4500-8965-1211795FCBFE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7F0A9210-6705-43B0-AC4A-99007971AFFD}">
                <a16:creationId xmlns:a16="http://schemas.microsoft.com/office/drawing/2010/main" id="{E503001D-AAEE-4BE8-9D56-D3A4A7DC85EA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4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54653CC8-CCD6-4B35-A7B4-B2E2C7673B4E}">
                <a16:creationId xmlns:a16="http://schemas.microsoft.com/office/drawing/2010/main" id="{8BA9F870-5485-4015-8E26-E277DBDB5718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0C73F03D-FF04-4A1D-9CBF-D76BF003EB48}">
                <a16:creationId xmlns:a16="http://schemas.microsoft.com/office/drawing/2010/main" id="{FD57C8DD-6976-4C6F-AAC7-51A70A3FCDA1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EC0C00FE-F51B-4D6A-8C0A-A01BDFD0FD6C}">
                <a16:creationId xmlns:a16="http://schemas.microsoft.com/office/drawing/2010/main" id="{49ACF2D2-72AB-4046-98C4-5F067DD0D6FA}"/>
              </a:ext>
            </a:extLst>
          </p:cNvPr>
          <p:cNvSpPr/>
          <p:nvPr/>
        </p:nvSpPr>
        <p:spPr>
          <a:xfrm flipH="false" flipV="false" rot="0">
            <a:off x="4655169" y="-9525"/>
            <a:ext cx="4488830" cy="3931966"/>
          </a:xfrm>
          <a:custGeom>
            <a:avLst/>
            <a:gdLst/>
            <a:ahLst/>
            <a:cxnLst/>
            <a:rect b="b" l="0" r="r" t="0"/>
            <a:pathLst>
              <a:path h="3931967" w="4488831">
                <a:moveTo>
                  <a:pt x="2743595" y="0"/>
                </a:moveTo>
                <a:lnTo>
                  <a:pt x="4477273" y="18585"/>
                </a:lnTo>
                <a:lnTo>
                  <a:pt x="4488831" y="3931966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3DB390B5-7982-4C90-8623-516B8C48BE93}">
                <a16:creationId xmlns:a16="http://schemas.microsoft.com/office/drawing/2010/main" id="{578A38D8-B5CE-4CB3-854C-04EBBD058E96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0BDA9082-6F8F-47FD-9ACD-A0E09F52DFC9}">
                <a16:creationId xmlns:a16="http://schemas.microsoft.com/office/drawing/2010/main" id="{DE66E547-5E7E-4935-B144-FF638D2A079D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244EADEE-720C-4A82-AA03-07A8956D46F5}">
                <a16:creationId xmlns:a16="http://schemas.microsoft.com/office/drawing/2010/main" id="{A0786C1C-7483-43DA-9A34-C8AB9767A3CF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2646982D-2D39-4294-8384-A07E125A42FE}">
                <a16:creationId xmlns:a16="http://schemas.microsoft.com/office/drawing/2010/main" id="{60559A78-1391-41D9-ABC7-1C6BA5064D3B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4CB95379-3A43-4258-9536-E67D8FD97465}">
                <a16:creationId xmlns:a16="http://schemas.microsoft.com/office/drawing/2010/main" id="{FE1BD106-B9AC-48F1-8195-C5DC5950E5F6}"/>
              </a:ext>
            </a:extLst>
          </p:cNvPr>
          <p:cNvSpPr/>
          <p:nvPr/>
        </p:nvSpPr>
        <p:spPr>
          <a:xfrm flipH="false" flipV="false" rot="0">
            <a:off x="4588969" y="4703"/>
            <a:ext cx="2427484" cy="2025625"/>
          </a:xfrm>
          <a:custGeom>
            <a:avLst/>
            <a:gdLst/>
            <a:ahLst/>
            <a:cxnLst/>
            <a:rect b="b" l="0" r="r" t="0"/>
            <a:pathLst>
              <a:path h="2025626" w="2427484">
                <a:moveTo>
                  <a:pt x="9525" y="0"/>
                </a:moveTo>
                <a:lnTo>
                  <a:pt x="75410" y="0"/>
                </a:lnTo>
                <a:lnTo>
                  <a:pt x="2427484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45A23297-DFF8-4CE0-836C-E432C0109AD3}">
                <a16:creationId xmlns:a16="http://schemas.microsoft.com/office/drawing/2010/main" id="{E708237A-0141-4A2B-98A2-6873702B5853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5000"/>
              <a:lumMod val="20000"/>
              <a:lumOff val="8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77F5EB4E-A95C-431C-B7A3-C62E12F350B9}">
                <a16:creationId xmlns:a16="http://schemas.microsoft.com/office/drawing/2010/main" id="{F3E08A37-AE98-4AEF-84F7-E2E268D6B80A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accent3">
              <a:alpha val="1999"/>
              <a:lumMod val="20000"/>
              <a:lumOff val="8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C63F8B50-BEEF-45C0-8194-5A455F9AC81B}">
                <a16:creationId xmlns:a16="http://schemas.microsoft.com/office/drawing/2010/main" id="{AF3AEB1C-EA69-4876-BB39-F924C51CA225}"/>
              </a:ext>
            </a:extLst>
          </p:cNvPr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2">
              <a:alpha val="100000"/>
              <a:lumMod val="90000"/>
              <a:lumOff val="1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B3BF14FD-5DB4-438D-B2EB-321E2E808D58}">
                <a16:creationId xmlns:a16="http://schemas.microsoft.com/office/drawing/2010/main" id="{7F826C8C-E52D-4C1D-94D7-09C2D1E34B2C}"/>
              </a:ext>
            </a:extLst>
          </p:cNvPr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7AD78CA4-F5F4-4B66-9C4E-B5E1F5CCAA49}">
                <a16:creationId xmlns:a16="http://schemas.microsoft.com/office/drawing/2010/main" id="{63DD06AC-2E7B-482A-8663-0B3C0557DF27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E50FD4C1-FD63-4711-A235-375311DE8243}">
                <a16:creationId xmlns:a16="http://schemas.microsoft.com/office/drawing/2010/main" id="{91090434-177C-43E4-8E2C-7064C1EF2BF7}"/>
              </a:ext>
            </a:extLst>
          </p:cNvPr>
          <p:cNvSpPr/>
          <p:nvPr/>
        </p:nvSpPr>
        <p:spPr>
          <a:xfrm flipH="false" flipV="false" rot="0"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DC27CDDD-9A94-47E1-B0E7-66E9FF9DE78E}">
                <a16:creationId xmlns:a16="http://schemas.microsoft.com/office/drawing/2010/main" id="{7514F3A4-ECBD-421F-8288-7150828D3738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57667CC4-02B3-4E32-AC22-534A2B3024ED}">
                <a16:creationId xmlns:a16="http://schemas.microsoft.com/office/drawing/2010/main" id="{C39DE4B2-DDFE-4B6E-938F-5C23DEC0CBCF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9E2CBB94-38CE-4957-A614-FDC86FF5CECF}">
                <a16:creationId xmlns:a16="http://schemas.microsoft.com/office/drawing/2010/main" id="{71DC15C4-8599-4F87-AC8B-6EC2E8C34237}"/>
              </a:ext>
            </a:extLst>
          </p:cNvPr>
          <p:cNvSpPr/>
          <p:nvPr/>
        </p:nvSpPr>
        <p:spPr>
          <a:xfrm flipH="false" flipV="false" rot="16200000">
            <a:off x="7540902" y="2878795"/>
            <a:ext cx="260250" cy="298774"/>
          </a:xfrm>
          <a:prstGeom prst="corner">
            <a:avLst>
              <a:gd fmla="val 14261" name="adj1"/>
              <a:gd fmla="val 11512" name="adj2"/>
            </a:avLst>
          </a:prstGeom>
          <a:solidFill>
            <a:schemeClr val="bg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82523DAC-FE8C-4DEE-BAE2-83EEBA4B754E}">
                <a16:creationId xmlns:a16="http://schemas.microsoft.com/office/drawing/2010/main" id="{15D8193C-10D9-4CBA-B0EA-3BAAF439266A}"/>
              </a:ext>
            </a:extLst>
          </p:cNvPr>
          <p:cNvSpPr/>
          <p:nvPr/>
        </p:nvSpPr>
        <p:spPr>
          <a:xfrm flipH="false" flipV="false" rot="5400000">
            <a:off x="1337383" y="1422590"/>
            <a:ext cx="260250" cy="298774"/>
          </a:xfrm>
          <a:prstGeom prst="corner">
            <a:avLst>
              <a:gd fmla="val 14261" name="adj1"/>
              <a:gd fmla="val 11512" name="adj2"/>
            </a:avLst>
          </a:prstGeom>
          <a:solidFill>
            <a:schemeClr val="bg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2" name="Title 1">
            <a:extLst>
              <a:ext uri="{CCAE3905-4685-463B-A0F7-94B19D6885F3}">
                <a16:creationId xmlns:a16="http://schemas.microsoft.com/office/drawing/2010/main" id="{9C370CCC-33DF-4E27-BC85-942E4C12E36A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654720" y="1431419"/>
            <a:ext cx="5899280" cy="1554480"/>
          </a:xfrm>
          <a:prstGeom prst="rect">
            <a:avLst/>
          </a:prstGeom>
        </p:spPr>
        <p:txBody>
          <a:bodyPr rtlCol="0"/>
          <a:lstStyle>
            <a:lvl1pPr algn="ctr" lvl="0">
              <a:defRPr b="1" dirty="0" lang="en-US" sz="4400">
                <a:solidFill>
                  <a:srgbClr val="ffffff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23" name="Subtitle 2">
            <a:extLst>
              <a:ext uri="{B149A4F7-8168-41C6-A73C-B616DDDF95A8}">
                <a16:creationId xmlns:a16="http://schemas.microsoft.com/office/drawing/2010/main" id="{D102FEE5-D396-4555-BC9B-B07C792E988C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656211" y="2987201"/>
            <a:ext cx="5903528" cy="320039"/>
          </a:xfrm>
          <a:prstGeom prst="rect">
            <a:avLst/>
          </a:prstGeom>
        </p:spPr>
        <p:txBody>
          <a:bodyPr anchor="t" lIns="91440" rtlCol="0" tIns="0" vert="horz">
            <a:normAutofit fontScale="100000" lnSpcReduction="0"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800">
                <a:solidFill>
                  <a:schemeClr val="bg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hidden="false" id="24" name="Slide Number Placeholder 5">
            <a:extLst>
              <a:ext uri="{B53E0219-EA4B-45E6-8E94-B5E6C94E0B0A}">
                <a16:creationId xmlns:a16="http://schemas.microsoft.com/office/drawing/2010/main" id="{F578F514-CE63-44D0-8AB6-A9E271570AB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5" name="Footer Placeholder 4">
            <a:extLst>
              <a:ext uri="{1651096F-747D-4088-85A2-C21BDE1FE303}">
                <a16:creationId xmlns:a16="http://schemas.microsoft.com/office/drawing/2010/main" id="{6C578DFF-0AE6-4EE2-A1EF-45B2BA0ABB9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6" name="Date Placeholder 3">
            <a:extLst>
              <a:ext uri="{E3D43BDB-EC42-4849-A5F1-6D1DB792F2A5}">
                <a16:creationId xmlns:a16="http://schemas.microsoft.com/office/drawing/2010/main" id="{7A9C032C-5263-4D7D-BFCC-E208AA47997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BFA6C17-A9F7-49EB-8965-75AF2F2D540D}">
        <p14:creationId xmlns:p14="http://schemas.microsoft.com/office/powerpoint/2010/main" val="16782766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userDrawn="1">
  <p:cSld name="Title,Text,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">
            <a:extLst>
              <a:ext uri="{02898476-CD3C-466F-B73A-2B433C971DB4}">
                <a16:creationId xmlns:a16="http://schemas.microsoft.com/office/drawing/2010/main" id="{705E334F-B098-47DF-967A-1A7CBDB0EF22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">
            <a:extLst>
              <a:ext uri="{EDDBD5D6-9B44-461C-8169-1967AF4294F4}">
                <a16:creationId xmlns:a16="http://schemas.microsoft.com/office/drawing/2010/main" id="{D988501A-582F-4063-8345-4D6A5C57E0B8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43EEB040-3EC7-4B4F-8895-124DB3855B8F}">
                <a16:creationId xmlns:a16="http://schemas.microsoft.com/office/drawing/2010/main" id="{B971D2B9-51F7-4B84-BD4B-CA5E770B4D47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FB3351B1-A13B-4BEE-9BC5-E6802B60A1B1}">
                <a16:creationId xmlns:a16="http://schemas.microsoft.com/office/drawing/2010/main" id="{8D5111A8-57B1-4006-8D94-99960F76A254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5210E6E7-5298-4D67-AA80-C7FC7623581A}">
                <a16:creationId xmlns:a16="http://schemas.microsoft.com/office/drawing/2010/main" id="{252397B1-E651-4B9D-9FE1-C8256A938A52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9C7BA035-A539-4893-97D8-49C66023078F}">
                <a16:creationId xmlns:a16="http://schemas.microsoft.com/office/drawing/2010/main" id="{3D5DB48F-244A-4101-8D82-1185400C12BB}"/>
              </a:ext>
            </a:extLst>
          </p:cNvPr>
          <p:cNvSpPr/>
          <p:nvPr/>
        </p:nvSpPr>
        <p:spPr>
          <a:xfrm flipH="false" flipV="false" rot="0">
            <a:off x="4636119" y="-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9E10757E-11D6-44AF-A5EF-F68631C1D242}">
                <a16:creationId xmlns:a16="http://schemas.microsoft.com/office/drawing/2010/main" id="{069C14E5-0642-4CC5-901A-18A053EF90F8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2ED368C8-032E-4F5E-BC2B-2587C23CA9AE}">
                <a16:creationId xmlns:a16="http://schemas.microsoft.com/office/drawing/2010/main" id="{E14033D5-FA46-41B3-A27F-77E5F986519D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CEB2B304-71AA-48AC-8273-468B0B7E0AE9}">
                <a16:creationId xmlns:a16="http://schemas.microsoft.com/office/drawing/2010/main" id="{807AD03E-6D71-4FA6-B308-9D27502E15D9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25179057-5D46-4991-AC52-B4ED8DEAB39F}">
                <a16:creationId xmlns:a16="http://schemas.microsoft.com/office/drawing/2010/main" id="{F7B45B69-E551-4E55-8DFC-01D650BFDC85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1C05FA6E-93BC-45FB-8E4A-B1F978BC3492}">
                <a16:creationId xmlns:a16="http://schemas.microsoft.com/office/drawing/2010/main" id="{3E5EF604-7990-4040-AFF7-C66B7E5139E1}"/>
              </a:ext>
            </a:extLst>
          </p:cNvPr>
          <p:cNvSpPr/>
          <p:nvPr/>
        </p:nvSpPr>
        <p:spPr>
          <a:xfrm flipH="false" flipV="false" rot="0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0C0D6CC6-BFA0-4412-B953-C39788B0BA47}">
                <a16:creationId xmlns:a16="http://schemas.microsoft.com/office/drawing/2010/main" id="{FF6EEEB6-1AD8-4945-B26A-685B0B19175D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5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B01A5DD2-AA9A-42B7-94F3-C736732E3218}">
                <a16:creationId xmlns:a16="http://schemas.microsoft.com/office/drawing/2010/main" id="{B6EADCA9-88DF-4FAC-82C0-989FE2D7AE30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CCD43BB1-3EC3-4E57-8500-3439C104DCAB}">
                <a16:creationId xmlns:a16="http://schemas.microsoft.com/office/drawing/2010/main" id="{43E10C0E-57F4-4FD3-9483-6EEDD52C53AA}"/>
              </a:ext>
            </a:extLst>
          </p:cNvPr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bg1">
              <a:alpha val="2999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DEBC5E4F-B06D-4C13-A363-980561090A2D}">
                <a16:creationId xmlns:a16="http://schemas.microsoft.com/office/drawing/2010/main" id="{CE064FED-544B-439D-B0C8-8BE2F5CA2313}"/>
              </a:ext>
            </a:extLst>
          </p:cNvPr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4">
              <a:alpha val="6000"/>
              <a:lumMod val="40000"/>
              <a:lumOff val="6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87101814-1102-4CD1-9219-473DB967E3D9}">
                <a16:creationId xmlns:a16="http://schemas.microsoft.com/office/drawing/2010/main" id="{86A73521-A23A-42E2-9807-980F0EAD00D0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8DF3808E-5077-4F3E-936D-97364DA00159}">
                <a16:creationId xmlns:a16="http://schemas.microsoft.com/office/drawing/2010/main" id="{1A62026D-D345-4B6F-9220-21EFA624B0ED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80BBE724-6212-4DB1-BAAC-341EC43EE8AC}">
                <a16:creationId xmlns:a16="http://schemas.microsoft.com/office/drawing/2010/main" id="{2E12BE20-AD45-4A25-864A-9A4E0D4D6259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04D7B97E-7A40-44D5-A44C-0C2F50590F3D}">
                <a16:creationId xmlns:a16="http://schemas.microsoft.com/office/drawing/2010/main" id="{4807F835-8D7D-4D17-AC1A-C2C3DE032A58}"/>
              </a:ext>
            </a:extLst>
          </p:cNvPr>
          <p:cNvSpPr/>
          <p:nvPr/>
        </p:nvSpPr>
        <p:spPr>
          <a:xfrm flipH="false" flipV="false" rot="0">
            <a:off x="550157" y="1389464"/>
            <a:ext cx="1308995" cy="981746"/>
          </a:xfrm>
          <a:custGeom>
            <a:avLst/>
            <a:gdLst/>
            <a:ahLst/>
            <a:cxnLst/>
            <a:rect b="b" l="0" r="r" t="0"/>
            <a:pathLst>
              <a:path h="981747" w="1308996">
                <a:moveTo>
                  <a:pt x="0" y="0"/>
                </a:moveTo>
                <a:lnTo>
                  <a:pt x="1308996" y="17742"/>
                </a:lnTo>
                <a:lnTo>
                  <a:pt x="549824" y="981747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lumMod val="75000"/>
                  <a:lumOff val="25000"/>
                </a:schemeClr>
              </a:gs>
              <a:gs pos="0">
                <a:schemeClr val="accent3">
                  <a:alpha val="0"/>
                  <a:lumMod val="50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C416C51E-C609-48F9-93AA-D524DAE7CCA3}">
                <a16:creationId xmlns:a16="http://schemas.microsoft.com/office/drawing/2010/main" id="{13E36653-307C-4E01-866E-7BFD2B4F96B8}"/>
              </a:ext>
            </a:extLst>
          </p:cNvPr>
          <p:cNvSpPr/>
          <p:nvPr/>
        </p:nvSpPr>
        <p:spPr>
          <a:xfrm flipH="false" flipV="false" rot="0">
            <a:off x="3130839" y="3190124"/>
            <a:ext cx="1135938" cy="851953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bg2">
              <a:alpha val="27999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>
            <a:extLst>
              <a:ext uri="{8EDD3CB1-14CE-4DF8-B10B-71786DE17D35}">
                <a16:creationId xmlns:a16="http://schemas.microsoft.com/office/drawing/2010/main" id="{DE28A42A-6C97-4D29-8CBB-E5FAD2625C8D}"/>
              </a:ext>
            </a:extLst>
          </p:cNvPr>
          <p:cNvSpPr/>
          <p:nvPr/>
        </p:nvSpPr>
        <p:spPr>
          <a:xfrm flipH="false" flipV="false" rot="0">
            <a:off x="3065232" y="3323711"/>
            <a:ext cx="387481" cy="26480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>
            <a:extLst>
              <a:ext uri="{8D3540EA-8AD8-4E67-9C5E-8BAFA78A0EFA}">
                <a16:creationId xmlns:a16="http://schemas.microsoft.com/office/drawing/2010/main" id="{7FCCAB66-616A-4245-A175-AF54BC5716F0}"/>
              </a:ext>
            </a:extLst>
          </p:cNvPr>
          <p:cNvSpPr/>
          <p:nvPr/>
        </p:nvSpPr>
        <p:spPr>
          <a:xfrm flipH="false" flipV="false" rot="0">
            <a:off x="768323" y="2033528"/>
            <a:ext cx="285354" cy="178643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70000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4" name="">
            <a:extLst>
              <a:ext uri="{7DCC1747-EBB7-4327-8DA7-FEF095805DFE}">
                <a16:creationId xmlns:a16="http://schemas.microsoft.com/office/drawing/2010/main" id="{07B735D9-1CC5-4956-B432-B37DED6C1BC0}"/>
              </a:ext>
            </a:extLst>
          </p:cNvPr>
          <p:cNvSpPr/>
          <p:nvPr/>
        </p:nvSpPr>
        <p:spPr>
          <a:xfrm flipH="false" flipV="false" rot="480000">
            <a:off x="7657891" y="1362139"/>
            <a:ext cx="1056877" cy="1481734"/>
          </a:xfrm>
          <a:custGeom>
            <a:avLst/>
            <a:gdLst/>
            <a:ahLst/>
            <a:cxnLst/>
            <a:rect b="b" l="0" r="r" t="0"/>
            <a:pathLst>
              <a:path h="1290025" w="1111537">
                <a:moveTo>
                  <a:pt x="0" y="0"/>
                </a:moveTo>
                <a:lnTo>
                  <a:pt x="1111537" y="34526"/>
                </a:lnTo>
                <a:lnTo>
                  <a:pt x="379419" y="1290025"/>
                </a:lnTo>
                <a:close/>
              </a:path>
            </a:pathLst>
          </a:custGeom>
          <a:solidFill>
            <a:schemeClr val="accent2">
              <a:alpha val="33000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5" name="">
            <a:extLst>
              <a:ext uri="{8B5015AC-61DA-4BBD-9604-032D41456018}">
                <a16:creationId xmlns:a16="http://schemas.microsoft.com/office/drawing/2010/main" id="{2FBEA2CB-02B8-4F7E-8805-F8B280F7F77A}"/>
              </a:ext>
            </a:extLst>
          </p:cNvPr>
          <p:cNvSpPr/>
          <p:nvPr/>
        </p:nvSpPr>
        <p:spPr>
          <a:xfrm flipH="false" flipV="false" rot="0">
            <a:off x="8285710" y="1668179"/>
            <a:ext cx="384343" cy="26480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80000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6" name="">
            <a:extLst>
              <a:ext uri="{ED12F3A9-0A65-419E-8D7C-0C4ECE007F79}">
                <a16:creationId xmlns:a16="http://schemas.microsoft.com/office/drawing/2010/main" id="{8B4E7C67-4802-4C08-B953-12E4A9106EC9}"/>
              </a:ext>
            </a:extLst>
          </p:cNvPr>
          <p:cNvSpPr/>
          <p:nvPr/>
        </p:nvSpPr>
        <p:spPr>
          <a:xfrm flipH="false" flipV="false">
            <a:off x="1935432" y="1463135"/>
            <a:ext cx="1384326" cy="2247979"/>
          </a:xfrm>
          <a:custGeom>
            <a:avLst/>
            <a:gdLst/>
            <a:ahLst/>
            <a:cxnLst/>
            <a:rect b="b" l="0" r="r" t="0"/>
            <a:pathLst>
              <a:path h="2247979" w="1384327">
                <a:moveTo>
                  <a:pt x="9525" y="2229087"/>
                </a:moveTo>
                <a:lnTo>
                  <a:pt x="1318086" y="0"/>
                </a:lnTo>
                <a:lnTo>
                  <a:pt x="1384326" y="104775"/>
                </a:lnTo>
                <a:lnTo>
                  <a:pt x="28456" y="2247979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0"/>
                  <a:lumMod val="50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7" name="">
            <a:extLst>
              <a:ext uri="{70B3ED48-6CC7-423F-9FF4-9EBE62D93262}">
                <a16:creationId xmlns:a16="http://schemas.microsoft.com/office/drawing/2010/main" id="{3EC874D0-0AD0-42AC-97B0-2C1589DC1E3A}"/>
              </a:ext>
            </a:extLst>
          </p:cNvPr>
          <p:cNvSpPr/>
          <p:nvPr/>
        </p:nvSpPr>
        <p:spPr>
          <a:xfrm flipH="false" flipV="false" rot="18840000">
            <a:off x="5048607" y="1257700"/>
            <a:ext cx="627068" cy="2375196"/>
          </a:xfrm>
          <a:custGeom>
            <a:avLst/>
            <a:gdLst/>
            <a:ahLst/>
            <a:cxnLst/>
            <a:rect b="b" l="0" r="r" t="0"/>
            <a:pathLst>
              <a:path h="2375196" w="627069">
                <a:moveTo>
                  <a:pt x="0" y="2356305"/>
                </a:moveTo>
                <a:lnTo>
                  <a:pt x="556880" y="0"/>
                </a:lnTo>
                <a:lnTo>
                  <a:pt x="627069" y="6784"/>
                </a:lnTo>
                <a:lnTo>
                  <a:pt x="18931" y="2375196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8" name="Title 1">
            <a:extLst>
              <a:ext uri="{E909E4E8-804F-44BB-9A6B-714FA0F86C51}">
                <a16:creationId xmlns:a16="http://schemas.microsoft.com/office/drawing/2010/main" id="{0B9F5F4F-B573-4F67-A3FA-4FBCEFEF5B2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9" name="Content Placeholder 2">
            <a:extLst>
              <a:ext uri="{ED20BA8F-47CB-48D7-8A2D-F9D301DFD8FB}">
                <a16:creationId xmlns:a16="http://schemas.microsoft.com/office/drawing/2010/main" id="{855755D0-D63B-49D9-B724-528A2EB4E6EB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933577" y="3781155"/>
            <a:ext cx="1905000" cy="407078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0" name="Picture Placeholder 2">
            <a:extLst>
              <a:ext uri="{F8DFC3C3-7A12-43FD-9FEF-7A078C2BF29B}">
                <a16:creationId xmlns:a16="http://schemas.microsoft.com/office/drawing/2010/main" id="{8C3C2919-DC7B-41C1-9552-C9825C77896E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682480" y="1454321"/>
            <a:ext cx="2559067" cy="2205195"/>
          </a:xfrm>
          <a:custGeom>
            <a:avLst/>
            <a:gdLst/>
            <a:ahLst/>
            <a:cxnLst/>
            <a:rect b="b" l="0" r="r" t="0"/>
            <a:pathLst>
              <a:path h="2205196" w="2559067">
                <a:moveTo>
                  <a:pt x="0" y="0"/>
                </a:moveTo>
                <a:lnTo>
                  <a:pt x="2559067" y="9565"/>
                </a:lnTo>
                <a:lnTo>
                  <a:pt x="1292752" y="220519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1" name="Content Placeholder 2">
            <a:extLst>
              <a:ext uri="{2F5428C5-401F-4145-A7A8-A4016A24A028}">
                <a16:creationId xmlns:a16="http://schemas.microsoft.com/office/drawing/2010/main" id="{D1B43204-12F9-4AF4-B271-34496DDD5F16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658165" y="3781155"/>
            <a:ext cx="1905000" cy="407078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2" name="Picture Placeholder 2">
            <a:extLst>
              <a:ext uri="{08741713-6DD2-48DB-B1AD-7D318FB61618}">
                <a16:creationId xmlns:a16="http://schemas.microsoft.com/office/drawing/2010/main" id="{FEE851A8-A215-4F1A-8DC5-AC7230D53551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3254981" y="1444756"/>
            <a:ext cx="2833884" cy="2229601"/>
          </a:xfrm>
          <a:custGeom>
            <a:avLst/>
            <a:gdLst/>
            <a:ahLst/>
            <a:cxnLst/>
            <a:rect b="b" l="0" r="r" t="0"/>
            <a:pathLst>
              <a:path h="2229601" w="2833885">
                <a:moveTo>
                  <a:pt x="1421636" y="0"/>
                </a:moveTo>
                <a:lnTo>
                  <a:pt x="2833885" y="2229601"/>
                </a:lnTo>
                <a:lnTo>
                  <a:pt x="0" y="222420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3" name="Content Placeholder 2">
            <a:extLst>
              <a:ext uri="{288AE562-58DF-41E6-838A-21CEC396518D}">
                <a16:creationId xmlns:a16="http://schemas.microsoft.com/office/drawing/2010/main" id="{8826BEDA-8925-41BB-B4C4-21DFE7BB04FC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6415463" y="3800741"/>
            <a:ext cx="1905000" cy="407078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4" name="Picture Placeholder 2">
            <a:extLst>
              <a:ext uri="{ED87E0F2-A665-4F25-BEDE-C5DC5CD85DE1}">
                <a16:creationId xmlns:a16="http://schemas.microsoft.com/office/drawing/2010/main" id="{93F8D709-0A1B-42C8-8E98-D23E2C98BF49}"/>
              </a:ext>
            </a:extLst>
          </p:cNvPr>
          <p:cNvSpPr>
            <a:spLocks noGrp="true"/>
          </p:cNvSpPr>
          <p:nvPr>
            <p:ph idx="6" type="pic"/>
          </p:nvPr>
        </p:nvSpPr>
        <p:spPr>
          <a:xfrm rot="0">
            <a:off x="6088944" y="1387804"/>
            <a:ext cx="2539203" cy="2290723"/>
          </a:xfrm>
          <a:custGeom>
            <a:avLst/>
            <a:gdLst/>
            <a:ahLst/>
            <a:cxnLst/>
            <a:rect b="b" l="0" r="r" t="0"/>
            <a:pathLst>
              <a:path h="2290723" w="2539204">
                <a:moveTo>
                  <a:pt x="0" y="0"/>
                </a:moveTo>
                <a:lnTo>
                  <a:pt x="2539204" y="198"/>
                </a:lnTo>
                <a:lnTo>
                  <a:pt x="1287713" y="229072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5" name="Slide Number Placeholder 4">
            <a:extLst>
              <a:ext uri="{53D0B229-B416-4209-9596-397C07F73D23}">
                <a16:creationId xmlns:a16="http://schemas.microsoft.com/office/drawing/2010/main" id="{7669A85A-EE91-4150-9526-3AF2999262A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6" name="Footer Placeholder 3">
            <a:extLst>
              <a:ext uri="{98602702-F3A2-4E39-A40D-8234F13A29C8}">
                <a16:creationId xmlns:a16="http://schemas.microsoft.com/office/drawing/2010/main" id="{080E41AF-2E95-40F0-8EF4-2DA97658610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37" name="Date Placeholder 1">
            <a:extLst>
              <a:ext uri="{956E56A7-B81D-4859-A6FD-83EC0C5FF2AD}">
                <a16:creationId xmlns:a16="http://schemas.microsoft.com/office/drawing/2010/main" id="{3B6CC33E-206C-4A1F-A25C-E4B84F523D1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02ED3B5E-51D8-4E93-9A86-E867A706B0C4}">
        <p14:creationId xmlns:p14="http://schemas.microsoft.com/office/powerpoint/2010/main" val="167827669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userDrawn="1">
  <p:cSld name="Title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BB1DE2DF-D2A6-4437-9B08-764A70931AA4}">
                <a16:creationId xmlns:a16="http://schemas.microsoft.com/office/drawing/2010/main" id="{128D4C36-1CEE-4B1B-B208-F88FBA41FD80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3B296EB9-8F3B-4E77-BE10-06F3CCC2DEAA}">
                <a16:creationId xmlns:a16="http://schemas.microsoft.com/office/drawing/2010/main" id="{B33109D7-0381-4814-9910-1F5AC6DEE96F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CF14D848-0DBD-425B-84CB-C15A8DBE9667}">
                <a16:creationId xmlns:a16="http://schemas.microsoft.com/office/drawing/2010/main" id="{146A9FBB-C3C3-4BBA-943C-E74855E8F20D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AF73EB19-3825-4006-8729-183EF15728D8}">
                <a16:creationId xmlns:a16="http://schemas.microsoft.com/office/drawing/2010/main" id="{FCA64E61-D715-4996-A6A6-DBFF99547E0B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62BA1007-EDB9-4B0B-B6BA-E66A20DF2D7E}">
                <a16:creationId xmlns:a16="http://schemas.microsoft.com/office/drawing/2010/main" id="{AAA1A8BB-95A4-4732-A1A0-6306C2F20D37}"/>
              </a:ext>
            </a:extLst>
          </p:cNvPr>
          <p:cNvSpPr/>
          <p:nvPr/>
        </p:nvSpPr>
        <p:spPr>
          <a:xfrm flipH="false" flipV="false" rot="0">
            <a:off x="4636119" y="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15A527EA-FB7D-4119-9B81-C6AE34BCC1FD}">
                <a16:creationId xmlns:a16="http://schemas.microsoft.com/office/drawing/2010/main" id="{4E5C2503-C5E6-437A-AB65-85A5F9ED8437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318B2C28-10E9-4B79-B180-6D8F730E93B7}">
                <a16:creationId xmlns:a16="http://schemas.microsoft.com/office/drawing/2010/main" id="{4634586D-B20B-41F0-B35D-6FD970F7C2CC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1B1CF3B1-011E-4210-8DE6-D4AEE7F49264}">
                <a16:creationId xmlns:a16="http://schemas.microsoft.com/office/drawing/2010/main" id="{A22F4D1A-E9AE-47DB-BB2B-1E201C2EAE1A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B0E08175-D52C-41AB-AD74-08B698FFC3E4}">
                <a16:creationId xmlns:a16="http://schemas.microsoft.com/office/drawing/2010/main" id="{C43F1597-C88F-484F-8D4D-F1E7F6C91D63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D6010FD1-7F7C-4D64-8546-9519AB96A6F8}">
                <a16:creationId xmlns:a16="http://schemas.microsoft.com/office/drawing/2010/main" id="{E8E359ED-978E-418B-AA66-63826A8E0149}"/>
              </a:ext>
            </a:extLst>
          </p:cNvPr>
          <p:cNvSpPr/>
          <p:nvPr/>
        </p:nvSpPr>
        <p:spPr>
          <a:xfrm flipH="false" flipV="false" rot="0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03D3138C-EBD4-4B29-B90E-21EE4AB69D16}">
                <a16:creationId xmlns:a16="http://schemas.microsoft.com/office/drawing/2010/main" id="{78B9BE33-BDFB-4127-85C9-D16E193EBC5B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4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53A58A1B-1F05-44F7-831D-0C724DE7BDA9}">
                <a16:creationId xmlns:a16="http://schemas.microsoft.com/office/drawing/2010/main" id="{B66BDF65-1487-4011-A9DA-06ABB0214F28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7B5F2D02-D57E-4B35-9B3F-71C51942129C}">
                <a16:creationId xmlns:a16="http://schemas.microsoft.com/office/drawing/2010/main" id="{425D57C5-E742-4CBB-9BDE-A3466CA96436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BB21E694-AB24-4133-99F1-BEFCA70CEC47}">
                <a16:creationId xmlns:a16="http://schemas.microsoft.com/office/drawing/2010/main" id="{490DEEBB-5AD6-4826-8BF9-166BB99B6433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016D3F52-5D80-4BDA-A6D2-60C7447BB14C}">
                <a16:creationId xmlns:a16="http://schemas.microsoft.com/office/drawing/2010/main" id="{A69A93F6-E98C-4E15-B6F2-44DEBB54B13D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Title 1">
            <a:extLst>
              <a:ext uri="{E30BAB23-4B86-4585-B56E-5A903374F043}">
                <a16:creationId xmlns:a16="http://schemas.microsoft.com/office/drawing/2010/main" id="{80089F01-8E11-4C47-9753-CEBBEDD154DA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94036" y="3076811"/>
            <a:ext cx="3177648" cy="950228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18" name="Picture Placeholder 2">
            <a:extLst>
              <a:ext uri="{F57C840C-ED92-4572-BB77-5D9304884BE0}">
                <a16:creationId xmlns:a16="http://schemas.microsoft.com/office/drawing/2010/main" id="{A01C2143-88D2-4B8E-8D14-BD678F966716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1599370" y="-4900"/>
            <a:ext cx="4133336" cy="3424613"/>
          </a:xfrm>
          <a:custGeom>
            <a:avLst/>
            <a:gdLst/>
            <a:ahLst/>
            <a:cxnLst/>
            <a:rect b="b" l="0" r="r" t="0"/>
            <a:pathLst>
              <a:path h="3424613" w="4133336">
                <a:moveTo>
                  <a:pt x="0" y="0"/>
                </a:moveTo>
                <a:lnTo>
                  <a:pt x="4133336" y="40"/>
                </a:lnTo>
                <a:lnTo>
                  <a:pt x="2247426" y="342461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19" name="Picture Placeholder 2">
            <a:extLst>
              <a:ext uri="{7953D353-1DA9-4B8B-9B04-21465A4810FE}">
                <a16:creationId xmlns:a16="http://schemas.microsoft.com/office/drawing/2010/main" id="{78CE443A-ED61-42CF-82F1-E2C3B6B579E5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2852876" y="4663"/>
            <a:ext cx="4731524" cy="5176778"/>
          </a:xfrm>
          <a:custGeom>
            <a:avLst/>
            <a:gdLst/>
            <a:ahLst/>
            <a:cxnLst/>
            <a:rect b="b" l="0" r="r" t="0"/>
            <a:pathLst>
              <a:path h="5176779" w="4731524">
                <a:moveTo>
                  <a:pt x="2951389" y="0"/>
                </a:moveTo>
                <a:lnTo>
                  <a:pt x="4731524" y="1896245"/>
                </a:lnTo>
                <a:lnTo>
                  <a:pt x="0" y="5176779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0" name="Picture Placeholder 2">
            <a:extLst>
              <a:ext uri="{F8932EF2-9E08-444B-A449-F64EB064D860}">
                <a16:creationId xmlns:a16="http://schemas.microsoft.com/office/drawing/2010/main" id="{0C46D09F-CE7D-428B-B1CB-A8E2FE8336AF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5887932" y="-23990"/>
            <a:ext cx="3274880" cy="3547924"/>
          </a:xfrm>
          <a:custGeom>
            <a:avLst/>
            <a:gdLst/>
            <a:ahLst/>
            <a:cxnLst/>
            <a:rect b="b" l="0" r="r" t="0"/>
            <a:pathLst>
              <a:path h="3547924" w="3274881">
                <a:moveTo>
                  <a:pt x="0" y="19248"/>
                </a:moveTo>
                <a:lnTo>
                  <a:pt x="3274881" y="0"/>
                </a:lnTo>
                <a:lnTo>
                  <a:pt x="3255791" y="35479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1" name="Picture Placeholder 2">
            <a:extLst>
              <a:ext uri="{265F755F-4F5D-4044-BB69-D26168B03960}">
                <a16:creationId xmlns:a16="http://schemas.microsoft.com/office/drawing/2010/main" id="{21EC2B0C-BBC7-42D5-AA01-18AE4DFBCBFF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2890976" y="1920077"/>
            <a:ext cx="6253419" cy="3251800"/>
          </a:xfrm>
          <a:custGeom>
            <a:avLst/>
            <a:gdLst/>
            <a:ahLst/>
            <a:cxnLst/>
            <a:rect b="b" l="0" r="r" t="0"/>
            <a:pathLst>
              <a:path h="3251800" w="6253420">
                <a:moveTo>
                  <a:pt x="4721920" y="0"/>
                </a:moveTo>
                <a:lnTo>
                  <a:pt x="6253420" y="1603856"/>
                </a:lnTo>
                <a:lnTo>
                  <a:pt x="6252946" y="3251800"/>
                </a:lnTo>
                <a:lnTo>
                  <a:pt x="0" y="3242117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2" name="">
            <a:extLst>
              <a:ext uri="{31441FE7-2490-45D6-BF58-7622C9AFC1F3}">
                <a16:creationId xmlns:a16="http://schemas.microsoft.com/office/drawing/2010/main" id="{31CEE2F5-683B-46E6-9231-60E96AC5E04F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 sz="600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 sz="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hidden="false" id="23" name="Slide Number Placeholder 4">
            <a:extLst>
              <a:ext uri="{C4CDFA5A-1AD4-4487-8B00-7ABCC1E914A5}">
                <a16:creationId xmlns:a16="http://schemas.microsoft.com/office/drawing/2010/main" id="{60B1520B-443A-49F7-894F-2EE6EC72A83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4" name="Footer Placeholder 3">
            <a:extLst>
              <a:ext uri="{E1DCF66F-4AE6-49EB-B314-0C9CA8EBF678}">
                <a16:creationId xmlns:a16="http://schemas.microsoft.com/office/drawing/2010/main" id="{F02F1CF7-D61A-4F1C-8E4D-4E277642A30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5" name="Date Placeholder 1">
            <a:extLst>
              <a:ext uri="{C58A7E7A-48BF-4CF1-A593-EF16A70F1418}">
                <a16:creationId xmlns:a16="http://schemas.microsoft.com/office/drawing/2010/main" id="{DED3C661-E436-42B3-9B35-99F6A29828D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673AAB95-55E5-4B9E-B002-583B59504558}">
        <p14:creationId xmlns:p14="http://schemas.microsoft.com/office/powerpoint/2010/main" val="16782766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11306480-088E-49B7-B6A6-8B9EEE059CE6}">
                <a16:creationId xmlns:a16="http://schemas.microsoft.com/office/drawing/2010/main" id="{EC74203C-9B7F-4112-8C14-5248CCB7A495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Content Placeholder 2">
            <a:extLst>
              <a:ext uri="{172D26A9-FBCF-4C79-BDF5-B41A6761B319}">
                <a16:creationId xmlns:a16="http://schemas.microsoft.com/office/drawing/2010/main" id="{1B7F8251-5E3A-4EB9-B8C5-2C35FD6270A9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4">
            <a:extLst>
              <a:ext uri="{8C1DE46D-2411-4804-B9AD-DA377A4C9803}">
                <a16:creationId xmlns:a16="http://schemas.microsoft.com/office/drawing/2010/main" id="{AA4844B0-8A2D-4B9D-B376-EA3E5B2A46D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3">
            <a:extLst>
              <a:ext uri="{B83FF0BC-1D73-45C5-9FB2-14AA5CCEB444}">
                <a16:creationId xmlns:a16="http://schemas.microsoft.com/office/drawing/2010/main" id="{91B08848-33FC-44E0-93D1-9BB852637C7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>
            <a:extLst>
              <a:ext uri="{AC5431F1-1F11-4499-92BB-D4D1187F8238}">
                <a16:creationId xmlns:a16="http://schemas.microsoft.com/office/drawing/2010/main" id="{7C62D639-9AB0-44B8-8007-A56529FE8A6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6F83E0B2-AD40-4144-9EBD-73F92E592B14}">
        <p14:creationId xmlns:p14="http://schemas.microsoft.com/office/powerpoint/2010/main" val="167827669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6CC04902-27B3-46AA-8D76-ED145F684DF5}">
                <a16:creationId xmlns:a16="http://schemas.microsoft.com/office/drawing/2010/main" id="{78410E49-4E96-4B63-AF2D-C5DF8342A100}"/>
              </a:ext>
            </a:extLst>
          </p:cNvPr>
          <p:cNvSpPr/>
          <p:nvPr/>
        </p:nvSpPr>
        <p:spPr>
          <a:xfrm flipH="false" flipV="false" rot="0">
            <a:off x="4676775" y="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219EBA54-BDFF-46F0-80FA-7DAF23C77A28}">
                <a16:creationId xmlns:a16="http://schemas.microsoft.com/office/drawing/2010/main" id="{31428A5A-8430-453B-8D11-B29EFB73AA12}"/>
              </a:ext>
            </a:extLst>
          </p:cNvPr>
          <p:cNvSpPr/>
          <p:nvPr/>
        </p:nvSpPr>
        <p:spPr>
          <a:xfrm flipH="false" flipV="false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F46F59B7-B0E7-4416-BCDD-F9A224071126}">
                <a16:creationId xmlns:a16="http://schemas.microsoft.com/office/drawing/2010/main" id="{E0CBA486-E6E3-4606-B538-BDE646553FF5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33A04B5C-C351-4187-9718-AC34FF3EB0AF}">
                <a16:creationId xmlns:a16="http://schemas.microsoft.com/office/drawing/2010/main" id="{B00E2A79-F8E6-4F5F-8737-BBA2BC11502E}"/>
              </a:ext>
            </a:extLst>
          </p:cNvPr>
          <p:cNvSpPr/>
          <p:nvPr/>
        </p:nvSpPr>
        <p:spPr>
          <a:xfrm flipH="false" flipV="false" rot="0">
            <a:off x="4636119" y="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5532EFD6-5552-4FC0-8937-D60E38CB2C0F}">
                <a16:creationId xmlns:a16="http://schemas.microsoft.com/office/drawing/2010/main" id="{72F7D139-A654-4A26-B94C-F350368B21A3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492C50F6-31D8-4EA5-863E-9E34EFA0B248}">
                <a16:creationId xmlns:a16="http://schemas.microsoft.com/office/drawing/2010/main" id="{7DF230F0-13D3-4C3C-9B63-B1F589BC2969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0624D945-0574-41BC-B1A6-0D4FAAA6F34B}">
                <a16:creationId xmlns:a16="http://schemas.microsoft.com/office/drawing/2010/main" id="{98F6454C-D595-46AA-ACEF-A59845FD6060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D9A41A60-02FD-4A5A-A133-9B8A57C857F6}">
                <a16:creationId xmlns:a16="http://schemas.microsoft.com/office/drawing/2010/main" id="{47301229-D584-4113-AA93-095233D0B9FB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A2A68897-2E8C-49F2-9716-0DF469C4B35B}">
                <a16:creationId xmlns:a16="http://schemas.microsoft.com/office/drawing/2010/main" id="{CA0C93CF-D39D-4AA5-9BB1-DB00BD5450D6}"/>
              </a:ext>
            </a:extLst>
          </p:cNvPr>
          <p:cNvSpPr/>
          <p:nvPr/>
        </p:nvSpPr>
        <p:spPr>
          <a:xfrm flipH="false" flipV="false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B94B5380-98E8-492E-9790-33C013F626C1}">
                <a16:creationId xmlns:a16="http://schemas.microsoft.com/office/drawing/2010/main" id="{3C1BD58D-FF85-4277-956B-C101824AF3E4}"/>
              </a:ext>
            </a:extLst>
          </p:cNvPr>
          <p:cNvSpPr/>
          <p:nvPr/>
        </p:nvSpPr>
        <p:spPr>
          <a:xfrm flipH="false" flipV="false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7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73D27293-13F6-4BEA-A87C-D47DFA2B9D2D}">
                <a16:creationId xmlns:a16="http://schemas.microsoft.com/office/drawing/2010/main" id="{DE949358-3CA1-4B7C-AB92-27E1904B4F74}"/>
              </a:ext>
            </a:extLst>
          </p:cNvPr>
          <p:cNvSpPr/>
          <p:nvPr/>
        </p:nvSpPr>
        <p:spPr>
          <a:xfrm flipH="false" flipV="false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16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A5CEF211-5674-405A-9A0A-A4347195F3B9}">
                <a16:creationId xmlns:a16="http://schemas.microsoft.com/office/drawing/2010/main" id="{0AE8D7DA-9591-4B2A-985D-E4900979E033}"/>
              </a:ext>
            </a:extLst>
          </p:cNvPr>
          <p:cNvSpPr/>
          <p:nvPr/>
        </p:nvSpPr>
        <p:spPr>
          <a:xfrm flipH="false" flipV="false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17A74939-73C2-418A-B08D-E2125650FB20}">
                <a16:creationId xmlns:a16="http://schemas.microsoft.com/office/drawing/2010/main" id="{C2600015-2B74-44F2-AF7C-476FA23E7589}"/>
              </a:ext>
            </a:extLst>
          </p:cNvPr>
          <p:cNvSpPr/>
          <p:nvPr/>
        </p:nvSpPr>
        <p:spPr>
          <a:xfrm flipH="false" flipV="false" rot="0"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61C0CF7C-8BE0-4D52-A2DD-B3E0826622AE}">
                <a16:creationId xmlns:a16="http://schemas.microsoft.com/office/drawing/2010/main" id="{A15B99FC-EC6B-4A54-B7CE-E627FCB49C86}"/>
              </a:ext>
            </a:extLst>
          </p:cNvPr>
          <p:cNvSpPr/>
          <p:nvPr/>
        </p:nvSpPr>
        <p:spPr>
          <a:xfrm flipH="false" flipV="false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25F0168C-AC16-4681-9EB7-A38C16A03889}">
                <a16:creationId xmlns:a16="http://schemas.microsoft.com/office/drawing/2010/main" id="{BE268A8B-0CE5-4262-AD03-89B1A6ECD913}"/>
              </a:ext>
            </a:extLst>
          </p:cNvPr>
          <p:cNvSpPr/>
          <p:nvPr/>
        </p:nvSpPr>
        <p:spPr>
          <a:xfrm flipH="false" flipV="false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05EB7B68-D075-4BF0-90F1-767E08BB4228}">
                <a16:creationId xmlns:a16="http://schemas.microsoft.com/office/drawing/2010/main" id="{2461DADB-3394-41A8-A85F-FD26179D787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false" flipV="false" rot="0">
            <a:off x="-19415" y="-19050"/>
            <a:ext cx="9166837" cy="5171436"/>
          </a:xfrm>
          <a:custGeom>
            <a:avLst/>
            <a:gdLst/>
            <a:ahLst/>
            <a:cxnLst/>
            <a:rect b="b" l="0" r="r" t="0"/>
            <a:pathLst>
              <a:path h="5171437" w="9166838">
                <a:moveTo>
                  <a:pt x="9166507" y="0"/>
                </a:moveTo>
                <a:lnTo>
                  <a:pt x="9166837" y="5171437"/>
                </a:lnTo>
                <a:lnTo>
                  <a:pt x="6265686" y="3925654"/>
                </a:lnTo>
                <a:lnTo>
                  <a:pt x="2957551" y="4292847"/>
                </a:lnTo>
                <a:lnTo>
                  <a:pt x="0" y="2435028"/>
                </a:lnTo>
                <a:lnTo>
                  <a:pt x="365" y="14395"/>
                </a:lnTo>
                <a:close/>
              </a:path>
            </a:pathLst>
          </a:custGeom>
          <a:pattFill prst="pct5">
            <a:fgClr>
              <a:schemeClr val="bg2"/>
            </a:fgClr>
            <a:bgClr>
              <a:schemeClr val="bg1"/>
            </a:bgClr>
          </a:patt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930C2878-D936-41B8-B046-2395E8012A2C}">
                <a16:creationId xmlns:a16="http://schemas.microsoft.com/office/drawing/2010/main" id="{4213BD18-F3D2-4AE2-B42B-3583D07080F5}"/>
              </a:ext>
            </a:extLst>
          </p:cNvPr>
          <p:cNvSpPr/>
          <p:nvPr/>
        </p:nvSpPr>
        <p:spPr>
          <a:xfrm flipH="true" flipV="false" rot="-10800000">
            <a:off x="7916707" y="-6287"/>
            <a:ext cx="1208210" cy="815323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D8F4DFC0-C32B-4B7A-8140-D346FF736C3B}">
                <a16:creationId xmlns:a16="http://schemas.microsoft.com/office/drawing/2010/main" id="{DCCE6EFF-BB9B-48A6-8EBE-A0EEAF5AD8E7}"/>
              </a:ext>
            </a:extLst>
          </p:cNvPr>
          <p:cNvSpPr/>
          <p:nvPr/>
        </p:nvSpPr>
        <p:spPr>
          <a:xfrm flipH="true" flipV="false" rot="-10800000">
            <a:off x="8419509" y="-10467"/>
            <a:ext cx="694011" cy="257548"/>
          </a:xfrm>
          <a:custGeom>
            <a:avLst/>
            <a:gdLst/>
            <a:ahLst/>
            <a:cxnLst/>
            <a:rect b="b" l="0" r="r" t="0"/>
            <a:pathLst>
              <a:path h="352251" w="949205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4A0C69DB-4A0E-406A-92D3-14D5751C3050}">
                <a16:creationId xmlns:a16="http://schemas.microsoft.com/office/drawing/2010/main" id="{6C020035-389C-4C9B-B3F7-C1F6C195C2EF}"/>
              </a:ext>
            </a:extLst>
          </p:cNvPr>
          <p:cNvSpPr/>
          <p:nvPr/>
        </p:nvSpPr>
        <p:spPr>
          <a:xfrm flipH="true" flipV="false" rot="-10800000">
            <a:off x="7909314" y="-621"/>
            <a:ext cx="1216332" cy="817050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87C0E2D4-B74A-4287-A289-1FC34827E8A5}">
                <a16:creationId xmlns:a16="http://schemas.microsoft.com/office/drawing/2010/main" id="{783EFBC6-1EA6-49FD-8188-768B3BE91904}"/>
              </a:ext>
            </a:extLst>
          </p:cNvPr>
          <p:cNvSpPr/>
          <p:nvPr/>
        </p:nvSpPr>
        <p:spPr>
          <a:xfrm flipH="true" flipV="false" rot="-10800000">
            <a:off x="7343774" y="-19367"/>
            <a:ext cx="1841145" cy="874247"/>
          </a:xfrm>
          <a:custGeom>
            <a:avLst/>
            <a:gdLst/>
            <a:ahLst/>
            <a:cxnLst/>
            <a:rect b="b" l="0" r="r" t="0"/>
            <a:pathLst>
              <a:path h="1423138" w="2997095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13652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>
            <a:extLst>
              <a:ext uri="{7B6F3D49-A0C0-4922-AD1D-B1327C03D081}">
                <a16:creationId xmlns:a16="http://schemas.microsoft.com/office/drawing/2010/main" id="{159DFA81-29BA-417A-B872-8D97BAE2D1BE}"/>
              </a:ext>
            </a:extLst>
          </p:cNvPr>
          <p:cNvSpPr/>
          <p:nvPr/>
        </p:nvSpPr>
        <p:spPr>
          <a:xfrm flipH="true" flipV="false" rot="-10800000">
            <a:off x="7354024" y="-13962"/>
            <a:ext cx="886446" cy="502962"/>
          </a:xfrm>
          <a:custGeom>
            <a:avLst/>
            <a:gdLst/>
            <a:ahLst/>
            <a:cxnLst/>
            <a:rect b="b" l="0" r="r" t="0"/>
            <a:pathLst>
              <a:path h="502963" w="886447">
                <a:moveTo>
                  <a:pt x="0" y="489305"/>
                </a:moveTo>
                <a:lnTo>
                  <a:pt x="605527" y="502963"/>
                </a:lnTo>
                <a:lnTo>
                  <a:pt x="886447" y="372104"/>
                </a:lnTo>
                <a:lnTo>
                  <a:pt x="870546" y="0"/>
                </a:lnTo>
                <a:lnTo>
                  <a:pt x="547222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>
            <a:extLst>
              <a:ext uri="{098C1630-8FB3-4935-978C-A445DE2BCD6B}">
                <a16:creationId xmlns:a16="http://schemas.microsoft.com/office/drawing/2010/main" id="{2AB5B8FF-B82B-4BB7-8F76-4BE74AB266FB}"/>
              </a:ext>
            </a:extLst>
          </p:cNvPr>
          <p:cNvSpPr/>
          <p:nvPr/>
        </p:nvSpPr>
        <p:spPr>
          <a:xfrm flipH="true" flipV="false" rot="-10800000">
            <a:off x="8221546" y="117385"/>
            <a:ext cx="504087" cy="372103"/>
          </a:xfrm>
          <a:custGeom>
            <a:avLst/>
            <a:gdLst/>
            <a:ahLst/>
            <a:cxnLst/>
            <a:rect b="b" l="0" r="r" t="0"/>
            <a:pathLst>
              <a:path h="605726" w="820575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4" name="">
            <a:extLst>
              <a:ext uri="{0356FB8D-B766-497F-B453-B749DF5526B1}">
                <a16:creationId xmlns:a16="http://schemas.microsoft.com/office/drawing/2010/main" id="{1DCCB2A2-EC75-4B43-881B-4E1F2B5DF2F3}"/>
              </a:ext>
            </a:extLst>
          </p:cNvPr>
          <p:cNvSpPr txBox="1">
            <a:spLocks noGrp="true"/>
          </p:cNvSpPr>
          <p:nvPr/>
        </p:nvSpPr>
        <p:spPr>
          <a:xfrm rot="0">
            <a:off x="6120892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b="0"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&lt;</a:t>
            </a:r>
            <a:r>
              <a:rPr b="0"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#</a:t>
            </a:r>
            <a:r>
              <a:rPr b="0"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&gt;</a:t>
            </a:r>
            <a:endParaRPr b="0" dirty="0" lang="en-US">
              <a:solidFill>
                <a:schemeClr val="bg1">
                  <a:lumMod val="75000"/>
                </a:schemeClr>
              </a:solidFill>
              <a:latin typeface="Jura"/>
            </a:endParaRPr>
          </a:p>
        </p:txBody>
      </p:sp>
      <p:sp>
        <p:nvSpPr>
          <p:cNvPr hidden="false" id="25" name="Title 1">
            <a:extLst>
              <a:ext uri="{3B14CACB-36C0-4DD8-BA91-7FF6D8F5801C}">
                <a16:creationId xmlns:a16="http://schemas.microsoft.com/office/drawing/2010/main" id="{37692174-0683-4253-82B7-96F51932428A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448199" y="1935562"/>
            <a:ext cx="6813154" cy="558890"/>
          </a:xfrm>
          <a:prstGeom prst="rect">
            <a:avLst/>
          </a:prstGeom>
        </p:spPr>
        <p:txBody>
          <a:bodyPr anchor="t" rtlCol="0" vert="horz"/>
          <a:lstStyle>
            <a:lvl1pPr lvl="0">
              <a:defRPr b="1" dirty="0" lang="en-US" sz="4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26" name="Text Placeholder 2">
            <a:extLst>
              <a:ext uri="{A7AD2486-2CF2-49B7-BE06-630DA16BEB9E}">
                <a16:creationId xmlns:a16="http://schemas.microsoft.com/office/drawing/2010/main" id="{31083449-1B8B-4D57-9048-B2EEA7673DD3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1449118" y="1353859"/>
            <a:ext cx="6812235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l" indent="0" lvl="0" marL="0">
              <a:lnSpc>
                <a:spcPct val="100000"/>
              </a:lnSpc>
              <a:buNone/>
              <a:defRPr dirty="0" i="0" lang="en-US" sz="1800">
                <a:solidFill>
                  <a:schemeClr val="accent1"/>
                </a:solidFill>
                <a:latin typeface="Jura-medium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27" name="Slide Number Placeholder 5">
            <a:extLst>
              <a:ext uri="{532081C1-CB84-45CF-87C6-1E4F510C8955}">
                <a16:creationId xmlns:a16="http://schemas.microsoft.com/office/drawing/2010/main" id="{5362C3CA-29E1-4271-AB56-1F85B434101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8" name="Footer Placeholder 4">
            <a:extLst>
              <a:ext uri="{07156589-F980-4AD6-A150-B961795FAD76}">
                <a16:creationId xmlns:a16="http://schemas.microsoft.com/office/drawing/2010/main" id="{B0CD865B-B8B3-40B4-B68B-29523C3F3A5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9" name="Date Placeholder 3">
            <a:extLst>
              <a:ext uri="{D3468C45-4929-44E3-ACFA-494BAA4C3826}">
                <a16:creationId xmlns:a16="http://schemas.microsoft.com/office/drawing/2010/main" id="{197136A8-D404-497B-A2B3-7AA7567F488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3"/>
    </p:custDataLst>
    <p:extLst>
      <p:ext uri="{984C61E7-6C2E-47EB-B298-7084782E55EF}">
        <p14:creationId xmlns:p14="http://schemas.microsoft.com/office/powerpoint/2010/main" val="167827669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9CDAE36-DA53-40FC-A62F-E6314F4C72CF}">
                <a16:creationId xmlns:a16="http://schemas.microsoft.com/office/drawing/2010/main" id="{E1F72E36-A0AB-41E3-99C8-2BD4425DFED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1506AA58-97BF-4247-8102-4AFC0D531049}">
                <a16:creationId xmlns:a16="http://schemas.microsoft.com/office/drawing/2010/main" id="{A1947F35-4C60-44AA-BF61-45E5AB33C19A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885825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>
            <a:extLst>
              <a:ext uri="{A4835BE5-83A8-42DB-9C52-9735AF6AC68D}">
                <a16:creationId xmlns:a16="http://schemas.microsoft.com/office/drawing/2010/main" id="{DF0B1119-60A7-4C77-8028-D93D9207C4C9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675243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6">
            <a:extLst>
              <a:ext uri="{7895B37D-B482-4DBA-9885-9DB77C80F870}">
                <a16:creationId xmlns:a16="http://schemas.microsoft.com/office/drawing/2010/main" id="{D59F6650-A4BF-4801-BBA0-61D8DBA9427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5">
            <a:extLst>
              <a:ext uri="{BA802A06-5216-4CF1-9FE5-0BE2D74A689C}">
                <a16:creationId xmlns:a16="http://schemas.microsoft.com/office/drawing/2010/main" id="{F9529EC4-DA1D-420B-BEEC-6FF30BE8F96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4">
            <a:extLst>
              <a:ext uri="{D7D4FBF7-FA19-42CB-93E7-C798F7706306}">
                <a16:creationId xmlns:a16="http://schemas.microsoft.com/office/drawing/2010/main" id="{659182A7-4177-4300-9649-D649A446B9F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8285402-71CD-48D4-BC38-3E540CE75991}">
        <p14:creationId xmlns:p14="http://schemas.microsoft.com/office/powerpoint/2010/main" val="167827669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6B59DD3-2A58-4C37-ABFA-88C550D9E871}">
                <a16:creationId xmlns:a16="http://schemas.microsoft.com/office/drawing/2010/main" id="{8A827275-A0B9-4896-9E6C-5451D4524383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47452D17-7705-4620-93BD-716329C521A1}">
                <a16:creationId xmlns:a16="http://schemas.microsoft.com/office/drawing/2010/main" id="{06460D02-DFE2-455A-BF91-D311BE32AACE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85825" y="1387285"/>
            <a:ext cx="3586112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8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F53CD1F2-FEEC-4E8F-998C-D5E7CBA8A0F5}">
                <a16:creationId xmlns:a16="http://schemas.microsoft.com/office/drawing/2010/main" id="{C7C69A0D-155B-4849-B3FF-85218B174F68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885825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>
            <a:extLst>
              <a:ext uri="{5AA94F5B-C927-4400-BE1B-8C15C3EF8ED6}">
                <a16:creationId xmlns:a16="http://schemas.microsoft.com/office/drawing/2010/main" id="{A81EE63E-2F3B-4622-A1A5-2F45D5E74BA9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678517" y="1387285"/>
            <a:ext cx="3582834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8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>
            <a:extLst>
              <a:ext uri="{F843EE3D-DB01-406F-BC80-688160B31C5E}">
                <a16:creationId xmlns:a16="http://schemas.microsoft.com/office/drawing/2010/main" id="{1DD78458-5DDF-4DF5-AAC6-797CE19B80F3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675243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Slide Number Placeholder 6">
            <a:extLst>
              <a:ext uri="{DA8E841A-9044-4989-BF01-CECA0E469223}">
                <a16:creationId xmlns:a16="http://schemas.microsoft.com/office/drawing/2010/main" id="{858DF350-23BF-43C4-8240-3AE8AF1DD99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5">
            <a:extLst>
              <a:ext uri="{8F33BA56-8153-40BB-84FE-8FFD22B2D23F}">
                <a16:creationId xmlns:a16="http://schemas.microsoft.com/office/drawing/2010/main" id="{12B8E612-CF13-450B-80A2-DE94F9D157B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4">
            <a:extLst>
              <a:ext uri="{9E75D549-41F2-4FE9-9493-FAA1899768E3}">
                <a16:creationId xmlns:a16="http://schemas.microsoft.com/office/drawing/2010/main" id="{B1E2CCCA-9401-4CEB-B892-8046663AF05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31EB951-1B52-4975-8848-BFDBBADCA7E0}">
        <p14:creationId xmlns:p14="http://schemas.microsoft.com/office/powerpoint/2010/main" val="167827669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0253F23F-F85D-4C01-84A1-5FD297D45E9A}">
                <a16:creationId xmlns:a16="http://schemas.microsoft.com/office/drawing/2010/main" id="{E416281E-28CA-478E-864C-857BFF68067A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091927" y="2228850"/>
            <a:ext cx="6942802" cy="676716"/>
          </a:xfrm>
          <a:prstGeom prst="rect">
            <a:avLst/>
          </a:prstGeom>
        </p:spPr>
        <p:txBody>
          <a:bodyPr anchor="ctr" rtlCol="0" vert="horz"/>
          <a:lstStyle>
            <a:lvl1pPr algn="ctr" lvl="0">
              <a:defRPr b="1" dirty="0" lang="en-US" sz="4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Slide Number Placeholder 5">
            <a:extLst>
              <a:ext uri="{CBE37121-BC1F-4378-8A0F-83C1A3756F20}">
                <a16:creationId xmlns:a16="http://schemas.microsoft.com/office/drawing/2010/main" id="{4703819A-EF1A-40CD-9875-A78455AC4DC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4" name="Footer Placeholder 4">
            <a:extLst>
              <a:ext uri="{5FA80005-6EB4-458A-826C-A44AD131FF29}">
                <a16:creationId xmlns:a16="http://schemas.microsoft.com/office/drawing/2010/main" id="{100A9DB3-3FD3-4A73-9E32-74E1CF877A0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F7AEF62D-D567-4F12-B91F-42EE5EE8F62B}">
                <a16:creationId xmlns:a16="http://schemas.microsoft.com/office/drawing/2010/main" id="{6C6A2031-8290-41A6-A9D6-A7BD6359559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40522FD-B1EA-4BED-803B-C593545D5BCD}">
        <p14:creationId xmlns:p14="http://schemas.microsoft.com/office/powerpoint/2010/main" val="167827669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5F921B29-C0C4-4535-A26B-9B21F617A73A}">
                <a16:creationId xmlns:a16="http://schemas.microsoft.com/office/drawing/2010/main" id="{33AE0D25-9A24-47BE-9B4F-D17CB17D34B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593C844D-A2D8-4799-9325-4ACF48B4D2D2}">
                <a16:creationId xmlns:a16="http://schemas.microsoft.com/office/drawing/2010/main" id="{8D65AE50-08DB-4047-B54A-0F4752812A8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B226FECF-6664-40CB-8A8B-609EC650BAA2}">
                <a16:creationId xmlns:a16="http://schemas.microsoft.com/office/drawing/2010/main" id="{5FBBD70E-0A8D-4BC3-999C-8166C128B4C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05BBC32-C71D-45E9-A4E0-0E92AE188543}">
        <p14:creationId xmlns:p14="http://schemas.microsoft.com/office/powerpoint/2010/main" val="167827669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320CDE1-22F4-4028-BE48-E929F74EF00B}">
                <a16:creationId xmlns:a16="http://schemas.microsoft.com/office/drawing/2010/main" id="{AF1B4738-3ED1-47DF-8555-DEAE0BEDDAB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11C6E3FB-A267-4B27-A4FD-330618FA90FF}">
                <a16:creationId xmlns:a16="http://schemas.microsoft.com/office/drawing/2010/main" id="{4B3AC438-2E83-4FC9-BA12-B76881A7FDE4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3776758" y="1341439"/>
            <a:ext cx="4484595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Text Placeholder 3">
            <a:extLst>
              <a:ext uri="{B3BF8945-B8EC-430D-ADE8-D1884D5C2AA4}">
                <a16:creationId xmlns:a16="http://schemas.microsoft.com/office/drawing/2010/main" id="{FD9CFC35-CE12-4057-B379-42A47E854CB4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885825" y="13416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Slide Number Placeholder 3">
            <a:extLst>
              <a:ext uri="{008B6A6D-B88D-4B18-9B30-799330547972}">
                <a16:creationId xmlns:a16="http://schemas.microsoft.com/office/drawing/2010/main" id="{FBE3CF87-45A4-4A33-8AC2-49325DFB072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>
            <a:extLst>
              <a:ext uri="{53BFC6E3-AD6A-4B23-B4D4-C5D58291BBDF}">
                <a16:creationId xmlns:a16="http://schemas.microsoft.com/office/drawing/2010/main" id="{AC5ECED3-1DD1-4F31-843B-20E6CBD5239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>
            <a:extLst>
              <a:ext uri="{2CF58900-73C7-4A2F-93AC-22D391D14B9E}">
                <a16:creationId xmlns:a16="http://schemas.microsoft.com/office/drawing/2010/main" id="{9AE53915-71D4-49CF-9F63-9138EA65962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74B3C4C4-CBC7-440C-9748-4C1AA3E7ADCD}">
        <p14:creationId xmlns:p14="http://schemas.microsoft.com/office/powerpoint/2010/main" val="167827669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picTx">
  <p:cSld name="Picture with Caption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">
            <a:extLst>
              <a:ext uri="{1E6B27FA-A933-477F-B6B1-82507C16E750}">
                <a16:creationId xmlns:a16="http://schemas.microsoft.com/office/drawing/2010/main" id="{69D7AB51-5B7E-47B2-B4B1-766CB29918A8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">
            <a:extLst>
              <a:ext uri="{92CE9B22-F5C0-4FB1-AA90-88172280234C}">
                <a16:creationId xmlns:a16="http://schemas.microsoft.com/office/drawing/2010/main" id="{5DB5A3A1-8615-4C65-B980-360AB9FA036A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C7F6AC63-9FFA-4D81-A112-E8960928945D}">
                <a16:creationId xmlns:a16="http://schemas.microsoft.com/office/drawing/2010/main" id="{5A564CB8-8646-481C-BCA2-6D3F9C210BBB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CB1D277F-5661-46DA-B24E-7E0F775381C4}">
                <a16:creationId xmlns:a16="http://schemas.microsoft.com/office/drawing/2010/main" id="{0BA41FBC-D6F8-4D43-A9EC-8AF5898A553A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9AD4503F-C2C5-4040-9EB7-CB449956E8D5}">
                <a16:creationId xmlns:a16="http://schemas.microsoft.com/office/drawing/2010/main" id="{76402C57-14A4-4E65-BABA-220BFC2B0325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88EB4D57-5C75-4F02-831E-620A0D49C5C8}">
                <a16:creationId xmlns:a16="http://schemas.microsoft.com/office/drawing/2010/main" id="{6AD766C9-695D-4F16-B2EA-7A700A789D63}"/>
              </a:ext>
            </a:extLst>
          </p:cNvPr>
          <p:cNvSpPr/>
          <p:nvPr/>
        </p:nvSpPr>
        <p:spPr>
          <a:xfrm flipH="false" flipV="false" rot="0">
            <a:off x="4636119" y="-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88991193-F0DF-4606-A11E-6D52B1647608}">
                <a16:creationId xmlns:a16="http://schemas.microsoft.com/office/drawing/2010/main" id="{33BE6329-1DA9-4433-84A3-C9A598276F0E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FEAF410C-3DE6-4B79-8373-49C4DFD070B6}">
                <a16:creationId xmlns:a16="http://schemas.microsoft.com/office/drawing/2010/main" id="{F6DCFF51-DED8-421B-823F-7E903FA98CE1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29B15599-63C6-4E58-B1A8-55C74FA661B8}">
                <a16:creationId xmlns:a16="http://schemas.microsoft.com/office/drawing/2010/main" id="{B27EBA93-C368-4257-8EEA-A876EF388B79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E91B42DD-A03C-494D-83C6-1CB80A03A0CE}">
                <a16:creationId xmlns:a16="http://schemas.microsoft.com/office/drawing/2010/main" id="{39879364-7CB9-43BD-A76D-4A57374AA20C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975D0B67-EF92-4E73-8913-D11E19DFE82D}">
                <a16:creationId xmlns:a16="http://schemas.microsoft.com/office/drawing/2010/main" id="{AE983528-A6C8-495C-B479-5874954E8875}"/>
              </a:ext>
            </a:extLst>
          </p:cNvPr>
          <p:cNvSpPr/>
          <p:nvPr/>
        </p:nvSpPr>
        <p:spPr>
          <a:xfrm flipH="false" flipV="false" rot="0">
            <a:off x="4484194" y="-33396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13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CBF842BD-FF2A-42DD-905B-63830659025F}">
                <a16:creationId xmlns:a16="http://schemas.microsoft.com/office/drawing/2010/main" id="{09FAA120-0AB2-4F28-9BD0-7B2EAF300B3A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35000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E6C36A6B-598F-4EAD-BA81-A9E761C02538}">
                <a16:creationId xmlns:a16="http://schemas.microsoft.com/office/drawing/2010/main" id="{AE7C2AED-BB8B-4543-AFC7-8E62631367D0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47AFDE13-8AD3-46C7-AEF9-EB65D23F51C1}">
                <a16:creationId xmlns:a16="http://schemas.microsoft.com/office/drawing/2010/main" id="{6BBD5E4D-6A42-40CB-A186-6B96ECAEB323}"/>
              </a:ext>
            </a:extLst>
          </p:cNvPr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1">
              <a:alpha val="6000"/>
              <a:lumMod val="95000"/>
              <a:lumOff val="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62BBEFD5-CF76-4602-B057-D59BC948AEE5}">
                <a16:creationId xmlns:a16="http://schemas.microsoft.com/office/drawing/2010/main" id="{00E945D4-8733-4FB0-8159-BF2A59C9AB83}"/>
              </a:ext>
            </a:extLst>
          </p:cNvPr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3">
              <a:alpha val="52999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1FF031D3-B6E7-4486-9110-046D03C42378}">
                <a16:creationId xmlns:a16="http://schemas.microsoft.com/office/drawing/2010/main" id="{AB2961A8-C3A5-4DB6-8D3A-70E367543A3B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71F3208D-D90C-452D-81E4-81E26280AEA4}">
                <a16:creationId xmlns:a16="http://schemas.microsoft.com/office/drawing/2010/main" id="{0D48052D-F5A9-4D52-A113-7576DB819D6F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817EB3E3-D4C8-4506-9A78-64ECDBC42E03}">
                <a16:creationId xmlns:a16="http://schemas.microsoft.com/office/drawing/2010/main" id="{714AE788-B7D3-409B-A810-A74828792E97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A81C9D33-2DAB-4F3D-83F1-F15F532C9BC0}">
                <a16:creationId xmlns:a16="http://schemas.microsoft.com/office/drawing/2010/main" id="{B333C419-244E-488C-B336-353B3BEE91AE}"/>
              </a:ext>
            </a:extLst>
          </p:cNvPr>
          <p:cNvSpPr/>
          <p:nvPr/>
        </p:nvSpPr>
        <p:spPr>
          <a:xfrm flipH="false" flipV="false" rot="480000">
            <a:off x="7390638" y="2043194"/>
            <a:ext cx="827551" cy="1116592"/>
          </a:xfrm>
          <a:custGeom>
            <a:avLst/>
            <a:gdLst/>
            <a:ahLst/>
            <a:cxnLst/>
            <a:rect b="b" l="0" r="r" t="0"/>
            <a:pathLst>
              <a:path h="1116592" w="827551">
                <a:moveTo>
                  <a:pt x="0" y="0"/>
                </a:moveTo>
                <a:lnTo>
                  <a:pt x="827551" y="301623"/>
                </a:lnTo>
                <a:lnTo>
                  <a:pt x="298746" y="1116592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4875FD79-6087-458D-82AA-7784BC397DC6}">
                <a16:creationId xmlns:a16="http://schemas.microsoft.com/office/drawing/2010/main" id="{5002A9EE-BB76-4D7D-A553-A59308E4C5EE}"/>
              </a:ext>
            </a:extLst>
          </p:cNvPr>
          <p:cNvSpPr/>
          <p:nvPr/>
        </p:nvSpPr>
        <p:spPr>
          <a:xfrm flipH="false" flipV="false" rot="2100000">
            <a:off x="6335469" y="2190549"/>
            <a:ext cx="1402654" cy="2427026"/>
          </a:xfrm>
          <a:custGeom>
            <a:avLst/>
            <a:gdLst/>
            <a:ahLst/>
            <a:cxnLst/>
            <a:rect b="b" l="0" r="r" t="0"/>
            <a:pathLst>
              <a:path h="2427027" w="1402655">
                <a:moveTo>
                  <a:pt x="0" y="2427027"/>
                </a:moveTo>
                <a:lnTo>
                  <a:pt x="1364022" y="0"/>
                </a:lnTo>
                <a:lnTo>
                  <a:pt x="1402655" y="45854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>
            <a:extLst>
              <a:ext uri="{3C9E5C29-1A7A-429B-A555-303AF461A815}">
                <a16:creationId xmlns:a16="http://schemas.microsoft.com/office/drawing/2010/main" id="{05CE3958-38AF-4B0B-8785-B7FDBC8AA00D}"/>
              </a:ext>
            </a:extLst>
          </p:cNvPr>
          <p:cNvSpPr/>
          <p:nvPr/>
        </p:nvSpPr>
        <p:spPr>
          <a:xfrm flipH="false" flipV="false" rot="0">
            <a:off x="4791425" y="1344822"/>
            <a:ext cx="1308995" cy="981746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45000"/>
                  <a:lumMod val="75000"/>
                  <a:lumOff val="25000"/>
                </a:schemeClr>
              </a:gs>
              <a:gs pos="64758">
                <a:schemeClr val="tx2">
                  <a:alpha val="0"/>
                  <a:lumMod val="75000"/>
                  <a:lumOff val="25000"/>
                </a:schemeClr>
              </a:gs>
            </a:gsLst>
            <a:lin ang="13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>
            <a:extLst>
              <a:ext uri="{FB3B8656-1665-407F-AFE5-C970BEC22FEB}">
                <a16:creationId xmlns:a16="http://schemas.microsoft.com/office/drawing/2010/main" id="{F68BF3A8-91D9-40B6-B9FE-F4273293DD49}"/>
              </a:ext>
            </a:extLst>
          </p:cNvPr>
          <p:cNvSpPr/>
          <p:nvPr/>
        </p:nvSpPr>
        <p:spPr>
          <a:xfrm flipH="false" flipV="false" rot="0">
            <a:off x="4879941" y="1783209"/>
            <a:ext cx="328079" cy="25737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4" name="Title 1">
            <a:extLst>
              <a:ext uri="{12D4EBA8-71AC-426E-B38C-2966AB687A1E}">
                <a16:creationId xmlns:a16="http://schemas.microsoft.com/office/drawing/2010/main" id="{F0F97080-3460-4676-B38B-A1B142E6253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5" name="Picture Placeholder 2">
            <a:extLst>
              <a:ext uri="{A3293B7D-9BB5-4EEE-ADD0-D59B30B8A814}">
                <a16:creationId xmlns:a16="http://schemas.microsoft.com/office/drawing/2010/main" id="{D312802D-FCC5-43A3-BABF-B893775C55C0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5027302" y="1352550"/>
            <a:ext cx="3243934" cy="2964824"/>
          </a:xfrm>
          <a:custGeom>
            <a:avLst/>
            <a:gdLst/>
            <a:ahLst/>
            <a:cxnLst/>
            <a:rect b="b" l="0" r="r" t="0"/>
            <a:pathLst>
              <a:path h="2964824" w="3243935">
                <a:moveTo>
                  <a:pt x="0" y="0"/>
                </a:moveTo>
                <a:lnTo>
                  <a:pt x="3243935" y="1430450"/>
                </a:lnTo>
                <a:lnTo>
                  <a:pt x="8655" y="29648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26" name="Text Placeholder 3">
            <a:extLst>
              <a:ext uri="{0274018F-FD31-4C29-A85E-5A340EBEE7C0}">
                <a16:creationId xmlns:a16="http://schemas.microsoft.com/office/drawing/2010/main" id="{E33B0670-1E46-4D6A-8085-2FB33FDDCC4E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885825" y="1291329"/>
            <a:ext cx="3598171" cy="295275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7" name="Slide Number Placeholder 4">
            <a:extLst>
              <a:ext uri="{031E330B-59A4-4F63-9E1F-C3362B8B73BF}">
                <a16:creationId xmlns:a16="http://schemas.microsoft.com/office/drawing/2010/main" id="{2C08C7FC-9944-454E-A1C9-515E1074FE5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8" name="Footer Placeholder 3">
            <a:extLst>
              <a:ext uri="{4A01B9FB-1736-45FC-A58F-66FAC398D4C3}">
                <a16:creationId xmlns:a16="http://schemas.microsoft.com/office/drawing/2010/main" id="{B1BEA3B2-320E-4B54-A4CC-97345F1D65E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9" name="Date Placeholder 1">
            <a:extLst>
              <a:ext uri="{A49593B8-FBE6-401E-B9C8-54B912AF6E18}">
                <a16:creationId xmlns:a16="http://schemas.microsoft.com/office/drawing/2010/main" id="{A0EE15C9-7258-4C6F-A3DC-1AF9457758E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28E211B-EE48-4B61-B5DD-5404ECBA682B}">
        <p14:creationId xmlns:p14="http://schemas.microsoft.com/office/powerpoint/2010/main" val="1678276697795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tags/tag1.xml" Type="http://schemas.openxmlformats.org/officeDocument/2006/relationships/tags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Placeholder 1">
            <a:extLst>
              <a:ext uri="{90768CFA-896E-41B0-ADC3-4C53E14EDE18}">
                <a16:creationId xmlns:a16="http://schemas.microsoft.com/office/drawing/2010/main" id="{891D745B-3B52-4B98-A525-31606187E41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85825" y="196645"/>
            <a:ext cx="7381874" cy="999612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Text Placeholder 2">
            <a:extLst>
              <a:ext uri="{5B0ECD25-41B6-48F9-B742-EECEB295A290}">
                <a16:creationId xmlns:a16="http://schemas.microsoft.com/office/drawing/2010/main" id="{3989A0A6-D0A6-4030-A883-AD3AF8C71513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85825" y="1408593"/>
            <a:ext cx="7381874" cy="3084206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">
            <a:extLst>
              <a:ext uri="{46C30820-1FF6-4B90-8A06-E203B7F9CF93}">
                <a16:creationId xmlns:a16="http://schemas.microsoft.com/office/drawing/2010/main" id="{A9C266ED-35AD-4AFD-9A04-565F8295AB31}"/>
              </a:ext>
            </a:extLst>
          </p:cNvPr>
          <p:cNvSpPr/>
          <p:nvPr/>
        </p:nvSpPr>
        <p:spPr>
          <a:xfrm flipH="false" flipV="false" rot="0">
            <a:off x="4391775" y="-33199"/>
            <a:ext cx="4752224" cy="3016382"/>
          </a:xfrm>
          <a:custGeom>
            <a:avLst/>
            <a:gdLst/>
            <a:ahLst/>
            <a:cxnLst/>
            <a:rect b="b" l="0" r="r" t="0"/>
            <a:pathLst>
              <a:path h="3016382" w="4752224">
                <a:moveTo>
                  <a:pt x="2845643" y="0"/>
                </a:moveTo>
                <a:lnTo>
                  <a:pt x="4752225" y="14161"/>
                </a:lnTo>
                <a:lnTo>
                  <a:pt x="0" y="3016382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16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9581BD9D-C653-4B9D-8F15-93BFCF1A69A4}">
                <a16:creationId xmlns:a16="http://schemas.microsoft.com/office/drawing/2010/main" id="{B3737C7D-FF08-4015-9095-47B81544AABF}"/>
              </a:ext>
            </a:extLst>
          </p:cNvPr>
          <p:cNvSpPr/>
          <p:nvPr/>
        </p:nvSpPr>
        <p:spPr>
          <a:xfrm flipH="false" flipV="false">
            <a:off x="6249279" y="0"/>
            <a:ext cx="2732044" cy="2229087"/>
          </a:xfrm>
          <a:custGeom>
            <a:avLst/>
            <a:gdLst/>
            <a:ahLst/>
            <a:cxnLst/>
            <a:rect b="b" l="0" r="r" t="0"/>
            <a:pathLst>
              <a:path h="2229087" w="2732045">
                <a:moveTo>
                  <a:pt x="0" y="790"/>
                </a:moveTo>
                <a:lnTo>
                  <a:pt x="1166941" y="0"/>
                </a:lnTo>
                <a:lnTo>
                  <a:pt x="2732045" y="2229087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22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76968B60-66F1-4BBA-8101-09FF32130F75}">
                <a16:creationId xmlns:a16="http://schemas.microsoft.com/office/drawing/2010/main" id="{E28230E0-B8EB-483F-8372-F10083774618}"/>
              </a:ext>
            </a:extLst>
          </p:cNvPr>
          <p:cNvSpPr/>
          <p:nvPr/>
        </p:nvSpPr>
        <p:spPr>
          <a:xfrm flipH="false" flipV="false" rot="10800000">
            <a:off x="-7517" y="-6287"/>
            <a:ext cx="1208210" cy="815323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C8674485-9EB7-4B66-8AD0-BDC6A4A00984}">
                <a16:creationId xmlns:a16="http://schemas.microsoft.com/office/drawing/2010/main" id="{4D48949A-95EC-4914-962D-2D250C716CAB}"/>
              </a:ext>
            </a:extLst>
          </p:cNvPr>
          <p:cNvSpPr/>
          <p:nvPr/>
        </p:nvSpPr>
        <p:spPr>
          <a:xfrm flipH="false" flipV="false" rot="10800000">
            <a:off x="3881" y="-10467"/>
            <a:ext cx="694011" cy="257548"/>
          </a:xfrm>
          <a:custGeom>
            <a:avLst/>
            <a:gdLst/>
            <a:ahLst/>
            <a:cxnLst/>
            <a:rect b="b" l="0" r="r" t="0"/>
            <a:pathLst>
              <a:path h="352251" w="949205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2211F004-6423-4EEB-B333-69D07764E5B5}">
                <a16:creationId xmlns:a16="http://schemas.microsoft.com/office/drawing/2010/main" id="{9233C3C1-5DE4-4893-B6E3-CC4CD8EF4F3E}"/>
              </a:ext>
            </a:extLst>
          </p:cNvPr>
          <p:cNvSpPr/>
          <p:nvPr/>
        </p:nvSpPr>
        <p:spPr>
          <a:xfrm flipH="false" flipV="false" rot="10800000">
            <a:off x="-8245" y="-621"/>
            <a:ext cx="1216332" cy="817050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EB4DB082-7FD4-4F10-A860-5C497D0CDC48}">
                <a16:creationId xmlns:a16="http://schemas.microsoft.com/office/drawing/2010/main" id="{53123010-D640-4DAC-AD31-E4FA782188A4}"/>
              </a:ext>
            </a:extLst>
          </p:cNvPr>
          <p:cNvSpPr/>
          <p:nvPr/>
        </p:nvSpPr>
        <p:spPr>
          <a:xfrm flipH="false" flipV="false" rot="10800000">
            <a:off x="-29418" y="-19367"/>
            <a:ext cx="1841145" cy="874247"/>
          </a:xfrm>
          <a:custGeom>
            <a:avLst/>
            <a:gdLst/>
            <a:ahLst/>
            <a:cxnLst/>
            <a:rect b="b" l="0" r="r" t="0"/>
            <a:pathLst>
              <a:path h="874248" w="1841145">
                <a:moveTo>
                  <a:pt x="1247502" y="425961"/>
                </a:moveTo>
                <a:lnTo>
                  <a:pt x="1841145" y="0"/>
                </a:lnTo>
                <a:lnTo>
                  <a:pt x="1440793" y="555904"/>
                </a:lnTo>
                <a:lnTo>
                  <a:pt x="555585" y="868421"/>
                </a:lnTo>
                <a:lnTo>
                  <a:pt x="0" y="874248"/>
                </a:lnTo>
                <a:lnTo>
                  <a:pt x="924179" y="328039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8B715C7C-0724-4745-8B37-8E8EFF7989BC}">
                <a16:creationId xmlns:a16="http://schemas.microsoft.com/office/drawing/2010/main" id="{ECC11088-897E-44C9-9E89-D36BCE8E1728}"/>
              </a:ext>
            </a:extLst>
          </p:cNvPr>
          <p:cNvSpPr/>
          <p:nvPr/>
        </p:nvSpPr>
        <p:spPr>
          <a:xfrm flipH="false" flipV="false" rot="10800000">
            <a:off x="892831" y="33701"/>
            <a:ext cx="673148" cy="483912"/>
          </a:xfrm>
          <a:custGeom>
            <a:avLst/>
            <a:gdLst/>
            <a:ahLst/>
            <a:cxnLst/>
            <a:rect b="b" l="0" r="r" t="0"/>
            <a:pathLst>
              <a:path h="483913" w="673149">
                <a:moveTo>
                  <a:pt x="0" y="377000"/>
                </a:moveTo>
                <a:lnTo>
                  <a:pt x="398604" y="483913"/>
                </a:lnTo>
                <a:lnTo>
                  <a:pt x="612850" y="429254"/>
                </a:lnTo>
                <a:lnTo>
                  <a:pt x="673149" y="0"/>
                </a:lnTo>
                <a:lnTo>
                  <a:pt x="349825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F48FD1F2-971F-4319-8F09-E786EE186CEC}">
                <a16:creationId xmlns:a16="http://schemas.microsoft.com/office/drawing/2010/main" id="{6CD52F00-9648-4CE2-B9BE-205D73AE5D5B}"/>
              </a:ext>
            </a:extLst>
          </p:cNvPr>
          <p:cNvSpPr/>
          <p:nvPr/>
        </p:nvSpPr>
        <p:spPr>
          <a:xfrm flipH="false" flipV="false" rot="10800000">
            <a:off x="391768" y="90449"/>
            <a:ext cx="572328" cy="437139"/>
          </a:xfrm>
          <a:custGeom>
            <a:avLst/>
            <a:gdLst/>
            <a:ahLst/>
            <a:cxnLst/>
            <a:rect b="b" l="0" r="r" t="0"/>
            <a:pathLst>
              <a:path h="437139" w="572328">
                <a:moveTo>
                  <a:pt x="68241" y="0"/>
                </a:moveTo>
                <a:lnTo>
                  <a:pt x="0" y="437139"/>
                </a:lnTo>
                <a:cubicBezTo>
                  <a:pt x="164312" y="386546"/>
                  <a:pt x="418617" y="293499"/>
                  <a:pt x="572328" y="239642"/>
                </a:cubicBezTo>
                <a:lnTo>
                  <a:pt x="408017" y="102818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ABD87A3D-7783-4A57-BF4F-6D84EC29A297}">
                <a16:creationId xmlns:a16="http://schemas.microsoft.com/office/drawing/2010/main" id="{7DE73100-ED68-4133-AE51-7F345B0D95A0}"/>
              </a:ext>
            </a:extLst>
          </p:cNvPr>
          <p:cNvSpPr/>
          <p:nvPr/>
        </p:nvSpPr>
        <p:spPr>
          <a:xfrm flipH="false" flipV="false" rot="0">
            <a:off x="6783108" y="3562778"/>
            <a:ext cx="2361821" cy="1593800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75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9C76F3C2-2AEF-4BEB-A3D6-5C902ECABA36}">
                <a16:creationId xmlns:a16="http://schemas.microsoft.com/office/drawing/2010/main" id="{718BBD3B-942F-4E0E-9122-D3DF2FB5138C}"/>
              </a:ext>
            </a:extLst>
          </p:cNvPr>
          <p:cNvSpPr/>
          <p:nvPr/>
        </p:nvSpPr>
        <p:spPr>
          <a:xfrm flipH="false" flipV="false" rot="0">
            <a:off x="7765986" y="4661289"/>
            <a:ext cx="1381016" cy="498015"/>
          </a:xfrm>
          <a:custGeom>
            <a:avLst/>
            <a:gdLst/>
            <a:ahLst/>
            <a:cxnLst/>
            <a:rect b="b" l="0" r="r" t="0"/>
            <a:pathLst>
              <a:path h="498016" w="1381016">
                <a:moveTo>
                  <a:pt x="657661" y="0"/>
                </a:moveTo>
                <a:lnTo>
                  <a:pt x="1373139" y="202357"/>
                </a:lnTo>
                <a:lnTo>
                  <a:pt x="1381016" y="498016"/>
                </a:lnTo>
                <a:lnTo>
                  <a:pt x="0" y="491439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alpha val="48000"/>
                  <a:lumMod val="90000"/>
                  <a:lumOff val="10000"/>
                </a:schemeClr>
              </a:gs>
              <a:gs pos="0">
                <a:schemeClr val="accent3">
                  <a:alpha val="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8CA59CBE-14BA-463C-95F5-2D89D3ED0CB2}">
                <a16:creationId xmlns:a16="http://schemas.microsoft.com/office/drawing/2010/main" id="{A2F04250-1033-4172-906B-EC6DA5DA9774}"/>
              </a:ext>
            </a:extLst>
          </p:cNvPr>
          <p:cNvSpPr/>
          <p:nvPr/>
        </p:nvSpPr>
        <p:spPr>
          <a:xfrm flipH="false" flipV="false" rot="0">
            <a:off x="6768654" y="3548324"/>
            <a:ext cx="2377698" cy="1597177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24785" y="10739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FEAD60CD-1915-4D38-B9C1-EF8E87557F49}">
                <a16:creationId xmlns:a16="http://schemas.microsoft.com/office/drawing/2010/main" id="{400C6C74-4FC2-48D4-B526-CC30E413B433}"/>
              </a:ext>
            </a:extLst>
          </p:cNvPr>
          <p:cNvSpPr/>
          <p:nvPr/>
        </p:nvSpPr>
        <p:spPr>
          <a:xfrm flipH="false" flipV="false" rot="0">
            <a:off x="6051734" y="3722733"/>
            <a:ext cx="2997094" cy="1423177"/>
          </a:xfrm>
          <a:custGeom>
            <a:avLst/>
            <a:gdLst/>
            <a:ahLst/>
            <a:cxnLst/>
            <a:rect b="b" l="0" r="r" t="0"/>
            <a:pathLst>
              <a:path h="1423177" w="2997095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23177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accent2">
                  <a:alpha val="43000"/>
                  <a:lumMod val="20000"/>
                  <a:lumOff val="80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1D54424C-6AE9-4AA4-9D5F-9AD81A303C7E}">
                <a16:creationId xmlns:a16="http://schemas.microsoft.com/office/drawing/2010/main" id="{D99F14AF-D300-47B6-A936-8333147A7E71}"/>
              </a:ext>
            </a:extLst>
          </p:cNvPr>
          <p:cNvSpPr/>
          <p:nvPr/>
        </p:nvSpPr>
        <p:spPr>
          <a:xfrm flipH="false" flipV="false" rot="0">
            <a:off x="7542629" y="4255513"/>
            <a:ext cx="820574" cy="605726"/>
          </a:xfrm>
          <a:custGeom>
            <a:avLst/>
            <a:gdLst/>
            <a:ahLst/>
            <a:cxnLst/>
            <a:rect b="b" l="0" r="r" t="0"/>
            <a:pathLst>
              <a:path h="605726" w="820575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bg2">
                  <a:alpha val="30000"/>
                  <a:lumMod val="50000"/>
                </a:schemeClr>
              </a:gs>
              <a:gs pos="73128">
                <a:schemeClr val="accent2">
                  <a:alpha val="13000"/>
                  <a:lumMod val="75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FA863284-EB00-41C0-A52B-8F7A0EA6598F}">
                <a16:creationId xmlns:a16="http://schemas.microsoft.com/office/drawing/2010/main" id="{D9B9C241-F9B7-4B01-B212-4AA5510652A9}"/>
              </a:ext>
            </a:extLst>
          </p:cNvPr>
          <p:cNvSpPr/>
          <p:nvPr/>
        </p:nvSpPr>
        <p:spPr>
          <a:xfrm flipH="false" flipV="false" rot="0">
            <a:off x="6451768" y="4265833"/>
            <a:ext cx="1121664" cy="769792"/>
          </a:xfrm>
          <a:custGeom>
            <a:avLst/>
            <a:gdLst/>
            <a:ahLst/>
            <a:cxnLst/>
            <a:rect b="b" l="0" r="r" t="0"/>
            <a:pathLst>
              <a:path h="769793" w="1121665">
                <a:moveTo>
                  <a:pt x="0" y="642272"/>
                </a:moveTo>
                <a:lnTo>
                  <a:pt x="664371" y="769793"/>
                </a:lnTo>
                <a:lnTo>
                  <a:pt x="1121665" y="634301"/>
                </a:lnTo>
                <a:lnTo>
                  <a:pt x="1086255" y="0"/>
                </a:lnTo>
                <a:lnTo>
                  <a:pt x="569460" y="331438"/>
                </a:lnTo>
                <a:close/>
              </a:path>
            </a:pathLst>
          </a:custGeom>
          <a:gradFill rotWithShape="1">
            <a:gsLst>
              <a:gs pos="14978">
                <a:schemeClr val="accent1">
                  <a:alpha val="22000"/>
                </a:schemeClr>
              </a:gs>
              <a:gs pos="90749">
                <a:schemeClr val="accent1">
                  <a:alpha val="0"/>
                </a:scheme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Slide Number Placeholder 5">
            <a:extLst>
              <a:ext uri="{A26D40FE-320B-46C0-B8B7-1B2F80F054E7}">
                <a16:creationId xmlns:a16="http://schemas.microsoft.com/office/drawing/2010/main" id="{7C550A0B-A857-4254-8B33-FEC653A720C0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123448" y="4762500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9" name="Footer Placeholder 4">
            <a:extLst>
              <a:ext uri="{060D48FE-ABD9-4BCB-976C-C955957D9686}">
                <a16:creationId xmlns:a16="http://schemas.microsoft.com/office/drawing/2010/main" id="{F6AE2C17-8FA8-4B4D-911B-6309DF0287D3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4762500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0" name="Date Placeholder 3">
            <a:extLst>
              <a:ext uri="{665007F1-9EA9-4141-9B3D-EBBF8C93F5BD}">
                <a16:creationId xmlns:a16="http://schemas.microsoft.com/office/drawing/2010/main" id="{92F05366-D3BC-4FDA-9189-6441DFEFD8C2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894633" y="4762500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13"/>
    </p:custData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>
              <a:lumMod val="85000"/>
              <a:lumOff val="15000"/>
            </a:schemeClr>
          </a:solidFill>
          <a:latin typeface="Raleway-demi_bold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Source Sans Pro"/>
        <a:buChar char="✧"/>
        <a:defRPr b="0" dirty="0" i="0" lang="en-US" sz="180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6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2" Target="https://github.com/jose4747/Animals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AB91E175-447B-491E-8ADA-94337394C9D7}">
                <a16:creationId xmlns:a16="http://schemas.microsoft.com/office/drawing/2010/main" id="{61F063B7-282B-4FE0-B3FF-BBE57E660465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ANIMALS DATA MODEL</a:t>
            </a:r>
            <a:endParaRPr dirty="0" lang="en-US"/>
          </a:p>
        </p:txBody>
      </p:sp>
      <p:sp>
        <p:nvSpPr>
          <p:cNvPr hidden="false" id="3" name="Subtitle 2">
            <a:extLst>
              <a:ext uri="{10C22C3F-8013-4E5B-81A2-837E11E60D5E}">
                <a16:creationId xmlns:a16="http://schemas.microsoft.com/office/drawing/2010/main" id="{DA4520A9-228D-487C-90DA-6297CE0B7261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656207" y="2987202"/>
            <a:ext cx="6106306" cy="1004544"/>
          </a:xfrm>
        </p:spPr>
        <p:txBody>
          <a:bodyPr rtlCol="0" vert="horz">
            <a:normAutofit fontScale="100000" lnSpcReduction="0"/>
          </a:bodyPr>
          <a:lstStyle/>
          <a:p>
            <a:pPr/>
            <a:r>
              <a:rPr dirty="0" lang="en-US"/>
              <a:t>                                              -JOSE ANTONY</a:t>
            </a:r>
          </a:p>
          <a:p>
            <a:pPr/>
            <a:r>
              <a:rPr dirty="0" lang="en-US"/>
              <a:t>                                              JOHN </a:t>
            </a:r>
            <a:r>
              <a:rPr dirty="0" err="1" lang="en-US"/>
              <a:t>HENIN</a:t>
            </a:r>
          </a:p>
          <a:p>
            <a:pPr/>
            <a:r>
              <a:rPr dirty="0" lang="en-US"/>
              <a:t>                </a:t>
            </a:r>
            <a:endParaRPr dirty="0" lang="en-US"/>
          </a:p>
        </p:txBody>
      </p:sp>
    </p:spTree>
    <p:extLst>
      <p:ext uri="{F4C82E22-EAC9-48B4-BA59-41055597685F}">
        <p14:creationId xmlns:p14="http://schemas.microsoft.com/office/powerpoint/2010/main" val="1678276697814"/>
      </p:ext>
    </p:extLst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378768F0-ED8A-4194-AD56-B3E1F85816AF}">
                <a16:creationId xmlns:a16="http://schemas.microsoft.com/office/drawing/2010/main" id="{6D61112A-4730-486E-A32D-FEAA6C80668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b="1" dirty="0" lang="en-US">
                <a:latin typeface="Inter"/>
              </a:rPr>
              <a:t>UN </a:t>
            </a:r>
            <a:r>
              <a:rPr b="1" dirty="0" err="1" lang="en-US">
                <a:latin typeface="Inter"/>
              </a:rPr>
              <a:t>SDG</a:t>
            </a:r>
            <a:r>
              <a:rPr b="1" dirty="0" lang="en-US">
                <a:latin typeface="Inter"/>
              </a:rPr>
              <a:t> Goal</a:t>
            </a:r>
            <a:endParaRPr b="1" dirty="0" lang="en-US">
              <a:latin typeface="Inter"/>
            </a:endParaRPr>
          </a:p>
        </p:txBody>
      </p:sp>
      <p:sp>
        <p:nvSpPr>
          <p:cNvPr hidden="false" id="3" name="Content Placeholder 2">
            <a:extLst>
              <a:ext uri="{FD03836F-4C84-4480-92F7-6F2AFAD51B6A}">
                <a16:creationId xmlns:a16="http://schemas.microsoft.com/office/drawing/2010/main" id="{80C4D6B0-458D-474E-A833-049E38605833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92500" lnSpcReduction="10000"/>
          </a:bodyPr>
          <a:lstStyle/>
          <a:p>
            <a:pPr indent="0" marL="0">
              <a:buNone/>
            </a:pPr>
            <a:r>
              <a:rPr dirty="0" lang="en-US"/>
              <a:t>Animals</a:t>
            </a:r>
          </a:p>
          <a:p>
            <a:pPr indent="0" marL="0">
              <a:buNone/>
            </a:pPr>
            <a:r>
              <a:rPr dirty="0" lang="en-US"/>
              <a:t>Jose </a:t>
            </a:r>
            <a:r>
              <a:rPr dirty="0" err="1" lang="en-US"/>
              <a:t>antony</a:t>
            </a:r>
            <a:r>
              <a:rPr dirty="0" lang="en-US"/>
              <a:t> , John Henin</a:t>
            </a:r>
          </a:p>
          <a:p>
            <a:pPr indent="0" marL="0">
              <a:buNone/>
            </a:pPr>
            <a:r>
              <a:rPr dirty="0" lang="en-US"/>
              <a:t>URK22CO2001 , URK22CO3021</a:t>
            </a:r>
          </a:p>
          <a:p>
            <a:pPr indent="0" marL="0">
              <a:buNone/>
            </a:pPr>
            <a:r>
              <a:rPr dirty="0" lang="en-US"/>
              <a:t>joseantony22@</a:t>
            </a:r>
            <a:r>
              <a:rPr dirty="0" err="1" lang="en-US"/>
              <a:t>karunya</a:t>
            </a:r>
            <a:r>
              <a:rPr dirty="0" lang="en-US"/>
              <a:t>.</a:t>
            </a:r>
            <a:r>
              <a:rPr dirty="0" err="1" lang="en-US"/>
              <a:t>edu</a:t>
            </a:r>
            <a:r>
              <a:rPr dirty="0" lang="en-US"/>
              <a:t>.in</a:t>
            </a:r>
          </a:p>
          <a:p>
            <a:pPr indent="0" marL="0">
              <a:buNone/>
            </a:pPr>
            <a:r>
              <a:rPr dirty="0" lang="en-US"/>
              <a:t>pjohn22@</a:t>
            </a:r>
            <a:r>
              <a:rPr dirty="0" err="1" lang="en-US"/>
              <a:t>karunya</a:t>
            </a:r>
            <a:r>
              <a:rPr dirty="0" lang="en-US"/>
              <a:t>.</a:t>
            </a:r>
            <a:r>
              <a:rPr dirty="0" err="1" lang="en-US"/>
              <a:t>edu</a:t>
            </a:r>
            <a:r>
              <a:rPr dirty="0" lang="en-US"/>
              <a:t>.in</a:t>
            </a:r>
          </a:p>
          <a:p>
            <a:pPr indent="0" marL="0">
              <a:buNone/>
            </a:pPr>
            <a:r>
              <a:rPr dirty="0" lang="en-US">
                <a:hlinkClick r:id="rId2"/>
              </a:rPr>
              <a:t>https://github.com/jose4747/Animals</a:t>
            </a:r>
          </a:p>
          <a:p>
            <a:pPr indent="0" marL="0">
              <a:buNone/>
            </a:pPr>
            <a:r>
              <a:rPr dirty="0" lang="en-US"/>
              <a:t/>
            </a:r>
          </a:p>
          <a:p>
            <a:pPr indent="0" marL="0">
              <a:buNone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8EDB340E-C475-417A-B88F-03FE1FE1520C}">
        <p14:creationId xmlns:p14="http://schemas.microsoft.com/office/powerpoint/2010/main" val="1678276697816"/>
      </p:ext>
    </p:extLst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034E8F72-7059-45C9-905E-21F34293A53A}">
                <a16:creationId xmlns:a16="http://schemas.microsoft.com/office/drawing/2010/main" id="{D23491A8-44CD-4416-A051-823793D3674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dirty="0" lang="en-US"/>
              <a:t>PROBLEM STATEMENT</a:t>
            </a:r>
            <a:endParaRPr dirty="0" lang="en-US"/>
          </a:p>
        </p:txBody>
      </p:sp>
      <p:sp>
        <p:nvSpPr>
          <p:cNvPr hidden="false" id="3" name="Content Placeholder 2">
            <a:extLst>
              <a:ext uri="{4377E233-5322-48AC-BA58-04E65C378DBB}">
                <a16:creationId xmlns:a16="http://schemas.microsoft.com/office/drawing/2010/main" id="{2FB94A24-2D6D-464C-80F7-5694BA5D0158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dirty="0" lang="en-US"/>
              <a:t>You are given the data of State &amp; UT-wise Number of Milch Animals. </a:t>
            </a:r>
            <a:br>
              <a:rPr dirty="0" lang="en-US"/>
            </a:br>
            <a:r>
              <a:rPr dirty="0" lang="en-US"/>
              <a:t>Your job is to develop a model to help us analyze this data.</a:t>
            </a:r>
          </a:p>
          <a:p>
            <a:pPr indent="0" marL="0">
              <a:buNone/>
            </a:pPr>
            <a:r>
              <a:rPr dirty="0" lang="en-US"/>
              <a:t/>
            </a:r>
          </a:p>
          <a:p>
            <a:pPr indent="0" marL="0">
              <a:buNone/>
            </a:pPr>
            <a:r>
              <a:rPr dirty="0" lang="en-US"/>
              <a:t>To analyze and visualize the Milch cows of different breeds and display the changes in their change</a:t>
            </a:r>
          </a:p>
          <a:p>
            <a:pPr indent="0" marL="0">
              <a:buNone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535627B7-830E-4BC9-8B7E-D4A2D43318E9}">
        <p14:creationId xmlns:p14="http://schemas.microsoft.com/office/powerpoint/2010/main" val="1678276697818"/>
      </p:ext>
    </p:extLst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6DC57228-EC84-4D97-A572-96053FB2138D}">
                <a16:creationId xmlns:a16="http://schemas.microsoft.com/office/drawing/2010/main" id="{F7C74208-DC07-4EEB-B53C-07B76A06DE5F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dirty="0" lang="en-US"/>
              <a:t>SOLUTION</a:t>
            </a:r>
            <a:endParaRPr dirty="0" lang="en-US"/>
          </a:p>
        </p:txBody>
      </p:sp>
      <p:sp>
        <p:nvSpPr>
          <p:cNvPr hidden="false" id="3" name="Content Placeholder 2">
            <a:extLst>
              <a:ext uri="{40F80C42-5012-430D-A09D-D2842D3B47C1}">
                <a16:creationId xmlns:a16="http://schemas.microsoft.com/office/drawing/2010/main" id="{D2065A22-98C5-4575-BC67-9B24FA743043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dirty="0" lang="en-US"/>
              <a:t>The given data is visualized using graphs and </a:t>
            </a:r>
            <a:r>
              <a:rPr dirty="0" err="1" lang="en-US"/>
              <a:t>iqr</a:t>
            </a:r>
            <a:r>
              <a:rPr dirty="0" lang="en-US"/>
              <a:t>, </a:t>
            </a:r>
            <a:r>
              <a:rPr dirty="0" err="1" lang="en-US"/>
              <a:t>zscore</a:t>
            </a:r>
            <a:r>
              <a:rPr dirty="0" lang="en-US"/>
              <a:t> and </a:t>
            </a:r>
            <a:r>
              <a:rPr dirty="0" err="1" lang="en-US"/>
              <a:t>heatmap</a:t>
            </a:r>
            <a:r>
              <a:rPr dirty="0" lang="en-US"/>
              <a:t> is used for analyzing the data</a:t>
            </a:r>
          </a:p>
          <a:p>
            <a:pPr indent="0" marL="0">
              <a:buNone/>
            </a:pPr>
            <a:r>
              <a:rPr dirty="0" lang="en-US"/>
              <a:t>The milch cows of different breeds can be monitored and can be protected so that they can be accordance for the needs of the population</a:t>
            </a:r>
          </a:p>
          <a:p>
            <a:pPr indent="0" marL="0">
              <a:buNone/>
            </a:pPr>
            <a:r>
              <a:rPr dirty="0" lang="en-US"/>
              <a:t/>
            </a:r>
          </a:p>
          <a:p>
            <a:pPr indent="0" marL="0">
              <a:buNone/>
            </a:pPr>
            <a:r>
              <a:rPr dirty="0" lang="en-US"/>
              <a:t> </a:t>
            </a:r>
            <a:endParaRPr dirty="0" lang="en-US"/>
          </a:p>
        </p:txBody>
      </p:sp>
    </p:spTree>
    <p:extLst>
      <p:ext uri="{A2199B86-5AC4-4A84-BED4-298A17FE7B09}">
        <p14:creationId xmlns:p14="http://schemas.microsoft.com/office/powerpoint/2010/main" val="1678276697820"/>
      </p:ext>
    </p:extLst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15619695-8DB0-4BE3-8E44-FD1958C77C67}">
                <a16:creationId xmlns:a16="http://schemas.microsoft.com/office/drawing/2010/main" id="{74E40385-10C5-4E68-9968-13DE00CFDD5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81062" y="196643"/>
            <a:ext cx="7381874" cy="999612"/>
          </a:xfrm>
        </p:spPr>
        <p:txBody>
          <a:bodyPr rtlCol="0"/>
          <a:lstStyle/>
          <a:p>
            <a:pPr algn="ctr"/>
            <a:r>
              <a:rPr dirty="0" lang="en-US"/>
              <a:t>DATASET</a:t>
            </a:r>
            <a:endParaRPr dirty="0" lang="en-US"/>
          </a:p>
        </p:txBody>
      </p:sp>
      <p:sp>
        <p:nvSpPr>
          <p:cNvPr hidden="false" id="3" name="Content Placeholder 2">
            <a:extLst>
              <a:ext uri="{F4441EA4-EA12-4AA9-8100-B67A71A855CF}">
                <a16:creationId xmlns:a16="http://schemas.microsoft.com/office/drawing/2010/main" id="{FDB57CA9-2CE4-4FA0-9E1D-8293092B307C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dirty="0" lang="en-US"/>
              <a:t>Dataset 20 - Animals</a:t>
            </a:r>
          </a:p>
          <a:p>
            <a:pPr indent="0" marL="0">
              <a:buNone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4CA7F422-1DD7-49A5-ABE8-8D02B57CBB26}">
        <p14:creationId xmlns:p14="http://schemas.microsoft.com/office/powerpoint/2010/main" val="1678276697822"/>
      </p:ext>
    </p:extLst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22ECB9C9-E05D-4CA7-8A65-035ED1532E0D}">
                <a16:creationId xmlns:a16="http://schemas.microsoft.com/office/drawing/2010/main" id="{5F11D07E-A4FE-4C6A-9074-CCD3BC1B8FDE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DATA </a:t>
            </a:r>
            <a:r>
              <a:rPr dirty="0" err="1" lang="en-US"/>
              <a:t>VISUALISATION</a:t>
            </a:r>
            <a:endParaRPr dirty="0" err="1" lang="en-US"/>
          </a:p>
        </p:txBody>
      </p:sp>
      <p:sp>
        <p:nvSpPr>
          <p:cNvPr hidden="false" id="3" name="Content Placeholder 2">
            <a:extLst>
              <a:ext uri="{3142619B-F6D4-46C1-8E00-7958C76C83D3}">
                <a16:creationId xmlns:a16="http://schemas.microsoft.com/office/drawing/2010/main" id="{C3A6D146-36E0-471A-8D55-5C0887188DBA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dirty="0" lang="en-US"/>
              <a:t>Using </a:t>
            </a:r>
            <a:r>
              <a:rPr dirty="0" err="1" lang="en-US"/>
              <a:t>numpy</a:t>
            </a:r>
            <a:r>
              <a:rPr dirty="0" lang="en-US"/>
              <a:t> we created a comparative bar graph </a:t>
            </a:r>
          </a:p>
          <a:p>
            <a:pPr indent="0" marL="0">
              <a:buNone/>
            </a:pPr>
            <a:r>
              <a:rPr dirty="0" lang="en-US"/>
              <a:t>Using </a:t>
            </a:r>
            <a:r>
              <a:rPr dirty="0" err="1" lang="en-US"/>
              <a:t>mathplotlib</a:t>
            </a:r>
            <a:r>
              <a:rPr dirty="0" lang="en-US"/>
              <a:t> we created a line graph</a:t>
            </a:r>
          </a:p>
          <a:p>
            <a:pPr indent="0" marL="0">
              <a:buNone/>
            </a:pPr>
            <a:r>
              <a:rPr dirty="0" lang="en-US"/>
              <a:t>We created a stacked </a:t>
            </a:r>
            <a:r>
              <a:rPr dirty="0" err="1" lang="en-US"/>
              <a:t>bargraph</a:t>
            </a:r>
            <a:r>
              <a:rPr dirty="0" lang="en-US"/>
              <a:t> and a scatter  graph</a:t>
            </a:r>
          </a:p>
          <a:p>
            <a:pPr indent="0" marL="0">
              <a:buNone/>
            </a:pPr>
            <a:r>
              <a:rPr dirty="0" lang="en-US"/>
              <a:t>We created a </a:t>
            </a:r>
            <a:r>
              <a:rPr dirty="0" err="1" lang="en-US"/>
              <a:t>boxplot</a:t>
            </a:r>
            <a:r>
              <a:rPr dirty="0" lang="en-US"/>
              <a:t> graph and by importing </a:t>
            </a:r>
            <a:r>
              <a:rPr dirty="0" err="1" lang="en-US"/>
              <a:t>kmeans</a:t>
            </a:r>
            <a:r>
              <a:rPr dirty="0" lang="en-US"/>
              <a:t> and we created a </a:t>
            </a:r>
            <a:r>
              <a:rPr dirty="0" err="1" lang="en-US"/>
              <a:t>sklearn</a:t>
            </a:r>
            <a:r>
              <a:rPr dirty="0" lang="en-US"/>
              <a:t>.cluster using elbow method </a:t>
            </a:r>
          </a:p>
          <a:p>
            <a:pPr indent="0" marL="0">
              <a:buNone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84F2BC50-66B1-4481-B6E3-BE2815D24B88}">
        <p14:creationId xmlns:p14="http://schemas.microsoft.com/office/powerpoint/2010/main" val="1678276697823"/>
      </p:ext>
    </p:extLst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1FE1C2B0-14A4-4F5F-A0F7-2CF0FAF3F51B}">
                <a16:creationId xmlns:a16="http://schemas.microsoft.com/office/drawing/2010/main" id="{2AB0F0B3-66B4-4511-A423-7A9419998DF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MODEL BUILDING</a:t>
            </a:r>
            <a:endParaRPr dirty="0" lang="en-US"/>
          </a:p>
        </p:txBody>
      </p:sp>
      <p:sp>
        <p:nvSpPr>
          <p:cNvPr hidden="false" id="3" name="Content Placeholder 2">
            <a:extLst>
              <a:ext uri="{EDB2DC42-0574-4A18-BDAD-258524B508B4}">
                <a16:creationId xmlns:a16="http://schemas.microsoft.com/office/drawing/2010/main" id="{2ABA345F-A199-47E2-9DB3-0A4BA82D0EE3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92500" lnSpcReduction="20000"/>
          </a:bodyPr>
          <a:lstStyle/>
          <a:p>
            <a:pPr indent="0" marL="0">
              <a:buNone/>
            </a:pPr>
            <a:r>
              <a:rPr dirty="0" lang="en-US"/>
              <a:t>Pandas is used and the csv file is read.Experimental data analysis performed by sorting certain records and displaying them</a:t>
            </a:r>
          </a:p>
          <a:p>
            <a:pPr indent="0" marL="0">
              <a:buNone/>
            </a:pPr>
            <a:r>
              <a:rPr dirty="0" lang="en-US"/>
              <a:t>No need of data cleaning as there are no zeroes in the data</a:t>
            </a:r>
          </a:p>
          <a:p>
            <a:pPr indent="0" marL="0">
              <a:buNone/>
            </a:pPr>
            <a:r>
              <a:rPr dirty="0" err="1" lang="en-US"/>
              <a:t>IQR</a:t>
            </a:r>
            <a:r>
              <a:rPr dirty="0" lang="en-US"/>
              <a:t> and </a:t>
            </a:r>
            <a:r>
              <a:rPr dirty="0" err="1" lang="en-US"/>
              <a:t>zscore</a:t>
            </a:r>
            <a:r>
              <a:rPr dirty="0" lang="en-US"/>
              <a:t> are calculated and by using </a:t>
            </a:r>
            <a:r>
              <a:rPr dirty="0" err="1" lang="en-US"/>
              <a:t>seaborn</a:t>
            </a:r>
            <a:r>
              <a:rPr dirty="0" lang="en-US"/>
              <a:t> we find the outliers and heat map</a:t>
            </a:r>
          </a:p>
          <a:p>
            <a:pPr indent="0" marL="0">
              <a:buNone/>
            </a:pPr>
            <a:r>
              <a:rPr dirty="0" lang="en-US"/>
              <a:t>By using </a:t>
            </a:r>
            <a:r>
              <a:rPr dirty="0" err="1" lang="en-US"/>
              <a:t>numpy</a:t>
            </a:r>
            <a:r>
              <a:rPr dirty="0" lang="en-US"/>
              <a:t> and </a:t>
            </a:r>
            <a:r>
              <a:rPr dirty="0" err="1" lang="en-US"/>
              <a:t>mathplotlib</a:t>
            </a:r>
            <a:r>
              <a:rPr dirty="0" lang="en-US"/>
              <a:t> all data </a:t>
            </a:r>
            <a:r>
              <a:rPr dirty="0" err="1" lang="en-US"/>
              <a:t>visualisation</a:t>
            </a:r>
            <a:r>
              <a:rPr dirty="0" lang="en-US"/>
              <a:t> is done</a:t>
            </a:r>
          </a:p>
          <a:p>
            <a:pPr indent="0" marL="0">
              <a:buNone/>
            </a:pPr>
            <a:r>
              <a:rPr dirty="0" lang="en-US"/>
              <a:t>By using </a:t>
            </a:r>
            <a:r>
              <a:rPr dirty="0" err="1" lang="en-US"/>
              <a:t>sklearn</a:t>
            </a:r>
            <a:r>
              <a:rPr dirty="0" lang="en-US"/>
              <a:t> cluster we find the cluster using elbow method</a:t>
            </a:r>
          </a:p>
          <a:p>
            <a:pPr indent="0" marL="0">
              <a:buNone/>
            </a:pPr>
            <a:r>
              <a:rPr dirty="0" lang="en-US"/>
              <a:t/>
            </a:r>
          </a:p>
          <a:p>
            <a:pPr indent="0" marL="0">
              <a:buNone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CF6526DD-9F82-42B8-AD45-89179E902382}">
        <p14:creationId xmlns:p14="http://schemas.microsoft.com/office/powerpoint/2010/main" val="1678276697825"/>
      </p:ext>
    </p:extLst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AC653F40-7832-456C-9098-2B34E6AC6727}">
                <a16:creationId xmlns:a16="http://schemas.microsoft.com/office/drawing/2010/main" id="{BCED60CE-906C-44B8-ADFE-195C623A9E5D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b="1" dirty="0" lang="en-US">
                <a:latin typeface="Inter"/>
              </a:rPr>
              <a:t>INSIGHTS GAINED </a:t>
            </a:r>
            <a:endParaRPr b="1" dirty="0" lang="en-US">
              <a:latin typeface="Inter"/>
            </a:endParaRPr>
          </a:p>
        </p:txBody>
      </p:sp>
      <p:sp>
        <p:nvSpPr>
          <p:cNvPr hidden="false" id="3" name="Content Placeholder 2">
            <a:extLst>
              <a:ext uri="{C4C6FC04-26ED-41DB-AB61-9890CBFBB653}">
                <a16:creationId xmlns:a16="http://schemas.microsoft.com/office/drawing/2010/main" id="{D8095DBC-F11A-4358-9921-E78C753B3218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dirty="0" lang="en-US"/>
              <a:t>We learned to clean data,collect them,analyze,</a:t>
            </a:r>
            <a:r>
              <a:rPr dirty="0" err="1" lang="en-US"/>
              <a:t>visualise</a:t>
            </a:r>
            <a:r>
              <a:rPr dirty="0" lang="en-US"/>
              <a:t> and manipulate to our will.</a:t>
            </a:r>
          </a:p>
          <a:p>
            <a:pPr indent="0" marL="0">
              <a:buNone/>
            </a:pPr>
            <a:r>
              <a:rPr dirty="0" lang="en-US"/>
              <a:t>We learned many different python libraries and their uses in data </a:t>
            </a:r>
            <a:r>
              <a:rPr dirty="0" err="1" lang="en-US"/>
              <a:t>visualisation</a:t>
            </a:r>
          </a:p>
          <a:p>
            <a:pPr indent="0" marL="0">
              <a:buNone/>
            </a:pPr>
            <a:r>
              <a:rPr dirty="0" lang="en-US"/>
              <a:t>We learned the functioning of panda and </a:t>
            </a:r>
            <a:r>
              <a:rPr dirty="0" err="1" lang="en-US"/>
              <a:t>numpy</a:t>
            </a:r>
            <a:r>
              <a:rPr dirty="0" lang="en-US"/>
              <a:t> </a:t>
            </a:r>
          </a:p>
          <a:p>
            <a:pPr indent="0" marL="0">
              <a:buNone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2D122789-DFBE-4FB9-A4C3-07FBAC9F094D}">
        <p14:creationId xmlns:p14="http://schemas.microsoft.com/office/powerpoint/2010/main" val="1678276697827"/>
      </p:ext>
    </p:extLst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0:0:0" val="6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atternRotate" val="45"/>
  <p:tag name="patternFill" val="{&quot;foreground&quot;: [{&quot;dim&quot;: {&quot;width&quot;: 2.0,&quot;height&quot;: 2.0},&quot;fill&quot;: {&quot;type&quot;: &quot;SOLID&quot;,&quot;solid&quot;: {&quot;color&quot;: {&quot;type&quot;: &quot;BG2&quot;,&quot;rgb&quot;: [255,245,247]}}},&quot;geom&quot;: {&quot;type&quot;: &quot;PRESET&quot;,&quot;preset&quot;: {&quot;type&quot;: &quot;RECT&quot;}}}],&quot;background&quot;: {&quot;type&quot;: &quot;SOLID&quot;,&quot;solid&quot;: {&quot;color&quot;: {&quot;type&quot;: &quot;BG1&quot;,&quot;rgb&quot;: [255,255,255]}}},&quot;distance&quot;: {&quot;left&quot;: 12.0,&quot;top&quot;: 12.0},&quot;preset&quot;: &quot;pct5&quot;,&quot;rotate&quot;: 45}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26:0:0" val="5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2" val="Raleway-demi_bold"/>
  <p:tag name="webfont7" val="Jura-medium"/>
</p:tagLst>
</file>

<file path=ppt/theme/_rels/theme1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mlns:xsi="http://www.w3.org/2001/XMLSchema-instance" xsi:type="dcterms:W3CDTF">2023-02-20T20:55:01Z</dcterms:created>
  <dcterms:modified xmlns:xsi="http://www.w3.org/2001/XMLSchema-instance" xsi:type="dcterms:W3CDTF">2023-03-08T17:27:51Z</dcterms:modified>
</cp:coreProperties>
</file>