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CB5"/>
    <a:srgbClr val="92BE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0422C-6E6E-4192-9896-A6F24864B7B7}" v="158" dt="2022-06-22T16:43:05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Souza" userId="06b1e90069c815e8" providerId="LiveId" clId="{6330422C-6E6E-4192-9896-A6F24864B7B7}"/>
    <pc:docChg chg="undo redo custSel addSld delSld modSld">
      <pc:chgData name="Bruno Souza" userId="06b1e90069c815e8" providerId="LiveId" clId="{6330422C-6E6E-4192-9896-A6F24864B7B7}" dt="2022-06-22T16:51:44.832" v="811" actId="20577"/>
      <pc:docMkLst>
        <pc:docMk/>
      </pc:docMkLst>
      <pc:sldChg chg="addSp delSp modSp mod delDesignElem chgLayout">
        <pc:chgData name="Bruno Souza" userId="06b1e90069c815e8" providerId="LiveId" clId="{6330422C-6E6E-4192-9896-A6F24864B7B7}" dt="2022-06-22T16:48:11.023" v="751" actId="1076"/>
        <pc:sldMkLst>
          <pc:docMk/>
          <pc:sldMk cId="2710251087" sldId="256"/>
        </pc:sldMkLst>
        <pc:spChg chg="mod ord">
          <ac:chgData name="Bruno Souza" userId="06b1e90069c815e8" providerId="LiveId" clId="{6330422C-6E6E-4192-9896-A6F24864B7B7}" dt="2022-06-22T16:48:11.023" v="751" actId="1076"/>
          <ac:spMkLst>
            <pc:docMk/>
            <pc:sldMk cId="2710251087" sldId="256"/>
            <ac:spMk id="2" creationId="{05DF578A-17FB-9F60-5AC5-684777E3AAA9}"/>
          </ac:spMkLst>
        </pc:spChg>
        <pc:spChg chg="add del mod ord">
          <ac:chgData name="Bruno Souza" userId="06b1e90069c815e8" providerId="LiveId" clId="{6330422C-6E6E-4192-9896-A6F24864B7B7}" dt="2022-06-22T16:43:20.597" v="686" actId="478"/>
          <ac:spMkLst>
            <pc:docMk/>
            <pc:sldMk cId="2710251087" sldId="256"/>
            <ac:spMk id="3" creationId="{2D21B289-9F90-26B5-9BA2-6A18B2B791BD}"/>
          </ac:spMkLst>
        </pc:spChg>
        <pc:spChg chg="del">
          <ac:chgData name="Bruno Souza" userId="06b1e90069c815e8" providerId="LiveId" clId="{6330422C-6E6E-4192-9896-A6F24864B7B7}" dt="2022-06-22T15:04:34.395" v="605" actId="26606"/>
          <ac:spMkLst>
            <pc:docMk/>
            <pc:sldMk cId="2710251087" sldId="256"/>
            <ac:spMk id="2055" creationId="{275D6C10-B5A7-4715-803E-0501C9C2CC21}"/>
          </ac:spMkLst>
        </pc:spChg>
        <pc:spChg chg="add del">
          <ac:chgData name="Bruno Souza" userId="06b1e90069c815e8" providerId="LiveId" clId="{6330422C-6E6E-4192-9896-A6F24864B7B7}" dt="2022-06-22T16:43:11.814" v="684" actId="700"/>
          <ac:spMkLst>
            <pc:docMk/>
            <pc:sldMk cId="2710251087" sldId="256"/>
            <ac:spMk id="7175" creationId="{F609FF9A-4FCE-468E-A86A-C9AB525EAE71}"/>
          </ac:spMkLst>
        </pc:spChg>
        <pc:spChg chg="add del">
          <ac:chgData name="Bruno Souza" userId="06b1e90069c815e8" providerId="LiveId" clId="{6330422C-6E6E-4192-9896-A6F24864B7B7}" dt="2022-06-22T16:43:11.814" v="684" actId="700"/>
          <ac:spMkLst>
            <pc:docMk/>
            <pc:sldMk cId="2710251087" sldId="256"/>
            <ac:spMk id="7177" creationId="{021E12D4-3A88-428D-8E5E-AF1AFD923D63}"/>
          </ac:spMkLst>
        </pc:spChg>
        <pc:picChg chg="del">
          <ac:chgData name="Bruno Souza" userId="06b1e90069c815e8" providerId="LiveId" clId="{6330422C-6E6E-4192-9896-A6F24864B7B7}" dt="2022-06-22T15:04:12.387" v="603" actId="478"/>
          <ac:picMkLst>
            <pc:docMk/>
            <pc:sldMk cId="2710251087" sldId="256"/>
            <ac:picMk id="2050" creationId="{39C4A41A-9EFF-EDB0-C91F-4C30ABAD739B}"/>
          </ac:picMkLst>
        </pc:picChg>
        <pc:picChg chg="add del mod">
          <ac:chgData name="Bruno Souza" userId="06b1e90069c815e8" providerId="LiveId" clId="{6330422C-6E6E-4192-9896-A6F24864B7B7}" dt="2022-06-22T16:43:05.208" v="683" actId="478"/>
          <ac:picMkLst>
            <pc:docMk/>
            <pc:sldMk cId="2710251087" sldId="256"/>
            <ac:picMk id="7170" creationId="{2FDEE234-BFCE-FA29-AB76-862C7F245D7B}"/>
          </ac:picMkLst>
        </pc:picChg>
      </pc:sldChg>
      <pc:sldChg chg="addSp modSp mod">
        <pc:chgData name="Bruno Souza" userId="06b1e90069c815e8" providerId="LiveId" clId="{6330422C-6E6E-4192-9896-A6F24864B7B7}" dt="2022-06-22T14:56:28.472" v="590" actId="1036"/>
        <pc:sldMkLst>
          <pc:docMk/>
          <pc:sldMk cId="1960583491" sldId="258"/>
        </pc:sldMkLst>
        <pc:spChg chg="mod">
          <ac:chgData name="Bruno Souza" userId="06b1e90069c815e8" providerId="LiveId" clId="{6330422C-6E6E-4192-9896-A6F24864B7B7}" dt="2022-06-22T14:55:27.557" v="568" actId="20577"/>
          <ac:spMkLst>
            <pc:docMk/>
            <pc:sldMk cId="1960583491" sldId="258"/>
            <ac:spMk id="3" creationId="{6298C6C9-9EBD-F6EA-7F43-78344D5238EE}"/>
          </ac:spMkLst>
        </pc:spChg>
        <pc:picChg chg="add mod">
          <ac:chgData name="Bruno Souza" userId="06b1e90069c815e8" providerId="LiveId" clId="{6330422C-6E6E-4192-9896-A6F24864B7B7}" dt="2022-06-22T14:55:31.274" v="569" actId="1076"/>
          <ac:picMkLst>
            <pc:docMk/>
            <pc:sldMk cId="1960583491" sldId="258"/>
            <ac:picMk id="6146" creationId="{77220F53-D4E3-B641-7AD4-5BDA0F51BAA7}"/>
          </ac:picMkLst>
        </pc:picChg>
        <pc:picChg chg="add mod">
          <ac:chgData name="Bruno Souza" userId="06b1e90069c815e8" providerId="LiveId" clId="{6330422C-6E6E-4192-9896-A6F24864B7B7}" dt="2022-06-22T14:56:28.472" v="590" actId="1036"/>
          <ac:picMkLst>
            <pc:docMk/>
            <pc:sldMk cId="1960583491" sldId="258"/>
            <ac:picMk id="6148" creationId="{C5A6477D-D9CC-A955-5506-6EB1D56FD9AC}"/>
          </ac:picMkLst>
        </pc:picChg>
      </pc:sldChg>
      <pc:sldChg chg="addSp modSp mod setBg setClrOvrMap">
        <pc:chgData name="Bruno Souza" userId="06b1e90069c815e8" providerId="LiveId" clId="{6330422C-6E6E-4192-9896-A6F24864B7B7}" dt="2022-06-22T14:21:33.043" v="151" actId="113"/>
        <pc:sldMkLst>
          <pc:docMk/>
          <pc:sldMk cId="626283409" sldId="260"/>
        </pc:sldMkLst>
        <pc:spChg chg="mod">
          <ac:chgData name="Bruno Souza" userId="06b1e90069c815e8" providerId="LiveId" clId="{6330422C-6E6E-4192-9896-A6F24864B7B7}" dt="2022-06-22T14:21:33.043" v="151" actId="113"/>
          <ac:spMkLst>
            <pc:docMk/>
            <pc:sldMk cId="626283409" sldId="260"/>
            <ac:spMk id="2" creationId="{0DBDD164-1120-E227-33CC-64217BC379A3}"/>
          </ac:spMkLst>
        </pc:spChg>
        <pc:spChg chg="mod">
          <ac:chgData name="Bruno Souza" userId="06b1e90069c815e8" providerId="LiveId" clId="{6330422C-6E6E-4192-9896-A6F24864B7B7}" dt="2022-06-22T14:21:28.163" v="150" actId="26606"/>
          <ac:spMkLst>
            <pc:docMk/>
            <pc:sldMk cId="626283409" sldId="260"/>
            <ac:spMk id="3" creationId="{BFD3A043-D4EB-C4F2-5A66-B4027766B2F6}"/>
          </ac:spMkLst>
        </pc:spChg>
        <pc:spChg chg="add">
          <ac:chgData name="Bruno Souza" userId="06b1e90069c815e8" providerId="LiveId" clId="{6330422C-6E6E-4192-9896-A6F24864B7B7}" dt="2022-06-22T14:21:28.163" v="150" actId="26606"/>
          <ac:spMkLst>
            <pc:docMk/>
            <pc:sldMk cId="626283409" sldId="260"/>
            <ac:spMk id="5127" creationId="{9228552E-C8B1-4A80-8448-0787CE0FC704}"/>
          </ac:spMkLst>
        </pc:spChg>
        <pc:picChg chg="mod ord">
          <ac:chgData name="Bruno Souza" userId="06b1e90069c815e8" providerId="LiveId" clId="{6330422C-6E6E-4192-9896-A6F24864B7B7}" dt="2022-06-22T14:21:28.163" v="150" actId="26606"/>
          <ac:picMkLst>
            <pc:docMk/>
            <pc:sldMk cId="626283409" sldId="260"/>
            <ac:picMk id="5122" creationId="{B3598192-F06B-3F0B-36C6-EC4E7D117A0D}"/>
          </ac:picMkLst>
        </pc:picChg>
      </pc:sldChg>
      <pc:sldChg chg="addSp delSp modSp mod setBg setClrOvrMap">
        <pc:chgData name="Bruno Souza" userId="06b1e90069c815e8" providerId="LiveId" clId="{6330422C-6E6E-4192-9896-A6F24864B7B7}" dt="2022-06-22T16:38:46.606" v="682" actId="26606"/>
        <pc:sldMkLst>
          <pc:docMk/>
          <pc:sldMk cId="3463901835" sldId="261"/>
        </pc:sldMkLst>
        <pc:spChg chg="mod">
          <ac:chgData name="Bruno Souza" userId="06b1e90069c815e8" providerId="LiveId" clId="{6330422C-6E6E-4192-9896-A6F24864B7B7}" dt="2022-06-22T16:38:46.606" v="682" actId="26606"/>
          <ac:spMkLst>
            <pc:docMk/>
            <pc:sldMk cId="3463901835" sldId="261"/>
            <ac:spMk id="2" creationId="{554DA8B3-A25D-7D33-D746-D69759F51CEC}"/>
          </ac:spMkLst>
        </pc:spChg>
        <pc:spChg chg="mod">
          <ac:chgData name="Bruno Souza" userId="06b1e90069c815e8" providerId="LiveId" clId="{6330422C-6E6E-4192-9896-A6F24864B7B7}" dt="2022-06-22T16:38:46.606" v="682" actId="26606"/>
          <ac:spMkLst>
            <pc:docMk/>
            <pc:sldMk cId="3463901835" sldId="261"/>
            <ac:spMk id="3" creationId="{1D1DC1CC-843A-2AB3-0C1A-90684E74DFCC}"/>
          </ac:spMkLst>
        </pc:spChg>
        <pc:spChg chg="add">
          <ac:chgData name="Bruno Souza" userId="06b1e90069c815e8" providerId="LiveId" clId="{6330422C-6E6E-4192-9896-A6F24864B7B7}" dt="2022-06-22T16:38:46.606" v="682" actId="26606"/>
          <ac:spMkLst>
            <pc:docMk/>
            <pc:sldMk cId="3463901835" sldId="261"/>
            <ac:spMk id="1031" creationId="{9228552E-C8B1-4A80-8448-0787CE0FC704}"/>
          </ac:spMkLst>
        </pc:spChg>
        <pc:picChg chg="add mod ord">
          <ac:chgData name="Bruno Souza" userId="06b1e90069c815e8" providerId="LiveId" clId="{6330422C-6E6E-4192-9896-A6F24864B7B7}" dt="2022-06-22T16:38:46.606" v="682" actId="26606"/>
          <ac:picMkLst>
            <pc:docMk/>
            <pc:sldMk cId="3463901835" sldId="261"/>
            <ac:picMk id="1026" creationId="{1F0E4A15-BC2D-1302-E0D9-E22F89BBE5F7}"/>
          </ac:picMkLst>
        </pc:picChg>
        <pc:picChg chg="del mod">
          <ac:chgData name="Bruno Souza" userId="06b1e90069c815e8" providerId="LiveId" clId="{6330422C-6E6E-4192-9896-A6F24864B7B7}" dt="2022-06-22T16:38:39.681" v="680" actId="478"/>
          <ac:picMkLst>
            <pc:docMk/>
            <pc:sldMk cId="3463901835" sldId="261"/>
            <ac:picMk id="4098" creationId="{CCBC20F2-C102-D065-095D-935C093C1BED}"/>
          </ac:picMkLst>
        </pc:picChg>
      </pc:sldChg>
      <pc:sldChg chg="addSp modSp mod setBg setClrOvrMap">
        <pc:chgData name="Bruno Souza" userId="06b1e90069c815e8" providerId="LiveId" clId="{6330422C-6E6E-4192-9896-A6F24864B7B7}" dt="2022-06-22T14:25:57.168" v="172" actId="113"/>
        <pc:sldMkLst>
          <pc:docMk/>
          <pc:sldMk cId="4015892195" sldId="262"/>
        </pc:sldMkLst>
        <pc:spChg chg="mod">
          <ac:chgData name="Bruno Souza" userId="06b1e90069c815e8" providerId="LiveId" clId="{6330422C-6E6E-4192-9896-A6F24864B7B7}" dt="2022-06-22T14:25:57.168" v="172" actId="113"/>
          <ac:spMkLst>
            <pc:docMk/>
            <pc:sldMk cId="4015892195" sldId="262"/>
            <ac:spMk id="2" creationId="{608DB559-EE10-5123-F8C9-542CC5CC0AF2}"/>
          </ac:spMkLst>
        </pc:spChg>
        <pc:spChg chg="mod">
          <ac:chgData name="Bruno Souza" userId="06b1e90069c815e8" providerId="LiveId" clId="{6330422C-6E6E-4192-9896-A6F24864B7B7}" dt="2022-06-22T14:25:53.175" v="171" actId="26606"/>
          <ac:spMkLst>
            <pc:docMk/>
            <pc:sldMk cId="4015892195" sldId="262"/>
            <ac:spMk id="3" creationId="{4135B5E1-E0D3-E471-16B4-25BB5B24008C}"/>
          </ac:spMkLst>
        </pc:spChg>
        <pc:spChg chg="add">
          <ac:chgData name="Bruno Souza" userId="06b1e90069c815e8" providerId="LiveId" clId="{6330422C-6E6E-4192-9896-A6F24864B7B7}" dt="2022-06-22T14:25:53.175" v="171" actId="26606"/>
          <ac:spMkLst>
            <pc:docMk/>
            <pc:sldMk cId="4015892195" sldId="262"/>
            <ac:spMk id="6151" creationId="{9228552E-C8B1-4A80-8448-0787CE0FC704}"/>
          </ac:spMkLst>
        </pc:spChg>
        <pc:picChg chg="mod ord">
          <ac:chgData name="Bruno Souza" userId="06b1e90069c815e8" providerId="LiveId" clId="{6330422C-6E6E-4192-9896-A6F24864B7B7}" dt="2022-06-22T14:25:53.175" v="171" actId="26606"/>
          <ac:picMkLst>
            <pc:docMk/>
            <pc:sldMk cId="4015892195" sldId="262"/>
            <ac:picMk id="6146" creationId="{3BB89C8D-E9A6-31C6-3C9D-3F3E298CC499}"/>
          </ac:picMkLst>
        </pc:picChg>
      </pc:sldChg>
      <pc:sldChg chg="addSp delSp modSp mod">
        <pc:chgData name="Bruno Souza" userId="06b1e90069c815e8" providerId="LiveId" clId="{6330422C-6E6E-4192-9896-A6F24864B7B7}" dt="2022-06-22T15:01:18.226" v="602" actId="1076"/>
        <pc:sldMkLst>
          <pc:docMk/>
          <pc:sldMk cId="1729825406" sldId="263"/>
        </pc:sldMkLst>
        <pc:spChg chg="mod">
          <ac:chgData name="Bruno Souza" userId="06b1e90069c815e8" providerId="LiveId" clId="{6330422C-6E6E-4192-9896-A6F24864B7B7}" dt="2022-06-22T14:37:29.652" v="483" actId="113"/>
          <ac:spMkLst>
            <pc:docMk/>
            <pc:sldMk cId="1729825406" sldId="263"/>
            <ac:spMk id="2" creationId="{829CCB30-3FC3-2458-2E9F-570C3BD9F1E4}"/>
          </ac:spMkLst>
        </pc:spChg>
        <pc:spChg chg="mod">
          <ac:chgData name="Bruno Souza" userId="06b1e90069c815e8" providerId="LiveId" clId="{6330422C-6E6E-4192-9896-A6F24864B7B7}" dt="2022-06-22T14:48:33.854" v="531" actId="255"/>
          <ac:spMkLst>
            <pc:docMk/>
            <pc:sldMk cId="1729825406" sldId="263"/>
            <ac:spMk id="3" creationId="{0A7BB287-8C67-F129-F401-B9468FA0387B}"/>
          </ac:spMkLst>
        </pc:spChg>
        <pc:picChg chg="add del mod">
          <ac:chgData name="Bruno Souza" userId="06b1e90069c815e8" providerId="LiveId" clId="{6330422C-6E6E-4192-9896-A6F24864B7B7}" dt="2022-06-22T14:54:35.311" v="561" actId="478"/>
          <ac:picMkLst>
            <pc:docMk/>
            <pc:sldMk cId="1729825406" sldId="263"/>
            <ac:picMk id="3074" creationId="{1519408E-47EB-660B-C633-2FAF72BF5C3A}"/>
          </ac:picMkLst>
        </pc:picChg>
        <pc:picChg chg="add mod">
          <ac:chgData name="Bruno Souza" userId="06b1e90069c815e8" providerId="LiveId" clId="{6330422C-6E6E-4192-9896-A6F24864B7B7}" dt="2022-06-22T15:01:18.226" v="602" actId="1076"/>
          <ac:picMkLst>
            <pc:docMk/>
            <pc:sldMk cId="1729825406" sldId="263"/>
            <ac:picMk id="3076" creationId="{4FCECAD4-A6AF-6FAB-B3EC-DC3DA42A2435}"/>
          </ac:picMkLst>
        </pc:picChg>
      </pc:sldChg>
      <pc:sldChg chg="addSp delSp modSp mod setBg">
        <pc:chgData name="Bruno Souza" userId="06b1e90069c815e8" providerId="LiveId" clId="{6330422C-6E6E-4192-9896-A6F24864B7B7}" dt="2022-06-22T16:51:44.832" v="811" actId="20577"/>
        <pc:sldMkLst>
          <pc:docMk/>
          <pc:sldMk cId="2219545519" sldId="264"/>
        </pc:sldMkLst>
        <pc:spChg chg="mod">
          <ac:chgData name="Bruno Souza" userId="06b1e90069c815e8" providerId="LiveId" clId="{6330422C-6E6E-4192-9896-A6F24864B7B7}" dt="2022-06-22T14:50:38.860" v="541" actId="113"/>
          <ac:spMkLst>
            <pc:docMk/>
            <pc:sldMk cId="2219545519" sldId="264"/>
            <ac:spMk id="2" creationId="{C6C6ABD9-B0D6-9E02-8C39-7C594B9C0E6A}"/>
          </ac:spMkLst>
        </pc:spChg>
        <pc:spChg chg="mod">
          <ac:chgData name="Bruno Souza" userId="06b1e90069c815e8" providerId="LiveId" clId="{6330422C-6E6E-4192-9896-A6F24864B7B7}" dt="2022-06-22T16:51:44.832" v="811" actId="20577"/>
          <ac:spMkLst>
            <pc:docMk/>
            <pc:sldMk cId="2219545519" sldId="264"/>
            <ac:spMk id="3" creationId="{62F5CD74-3B08-33E8-862D-512E7517E4C2}"/>
          </ac:spMkLst>
        </pc:spChg>
        <pc:picChg chg="add mod">
          <ac:chgData name="Bruno Souza" userId="06b1e90069c815e8" providerId="LiveId" clId="{6330422C-6E6E-4192-9896-A6F24864B7B7}" dt="2022-06-22T14:54:28.009" v="560" actId="1076"/>
          <ac:picMkLst>
            <pc:docMk/>
            <pc:sldMk cId="2219545519" sldId="264"/>
            <ac:picMk id="5" creationId="{51B4BD86-DED5-9B5C-1BA7-E5A48B88E925}"/>
          </ac:picMkLst>
        </pc:picChg>
        <pc:picChg chg="add del mod">
          <ac:chgData name="Bruno Souza" userId="06b1e90069c815e8" providerId="LiveId" clId="{6330422C-6E6E-4192-9896-A6F24864B7B7}" dt="2022-06-22T14:52:06.720" v="552" actId="478"/>
          <ac:picMkLst>
            <pc:docMk/>
            <pc:sldMk cId="2219545519" sldId="264"/>
            <ac:picMk id="4098" creationId="{8B9861CA-96DD-CA06-F835-76B0203D72C4}"/>
          </ac:picMkLst>
        </pc:picChg>
      </pc:sldChg>
      <pc:sldChg chg="addSp modSp add mod setBg">
        <pc:chgData name="Bruno Souza" userId="06b1e90069c815e8" providerId="LiveId" clId="{6330422C-6E6E-4192-9896-A6F24864B7B7}" dt="2022-06-22T14:48:44.004" v="532" actId="255"/>
        <pc:sldMkLst>
          <pc:docMk/>
          <pc:sldMk cId="1458565596" sldId="265"/>
        </pc:sldMkLst>
        <pc:spChg chg="mod">
          <ac:chgData name="Bruno Souza" userId="06b1e90069c815e8" providerId="LiveId" clId="{6330422C-6E6E-4192-9896-A6F24864B7B7}" dt="2022-06-22T14:37:39.990" v="484" actId="113"/>
          <ac:spMkLst>
            <pc:docMk/>
            <pc:sldMk cId="1458565596" sldId="265"/>
            <ac:spMk id="2" creationId="{829CCB30-3FC3-2458-2E9F-570C3BD9F1E4}"/>
          </ac:spMkLst>
        </pc:spChg>
        <pc:spChg chg="mod">
          <ac:chgData name="Bruno Souza" userId="06b1e90069c815e8" providerId="LiveId" clId="{6330422C-6E6E-4192-9896-A6F24864B7B7}" dt="2022-06-22T14:48:44.004" v="532" actId="255"/>
          <ac:spMkLst>
            <pc:docMk/>
            <pc:sldMk cId="1458565596" sldId="265"/>
            <ac:spMk id="3" creationId="{0A7BB287-8C67-F129-F401-B9468FA0387B}"/>
          </ac:spMkLst>
        </pc:spChg>
        <pc:picChg chg="add mod">
          <ac:chgData name="Bruno Souza" userId="06b1e90069c815e8" providerId="LiveId" clId="{6330422C-6E6E-4192-9896-A6F24864B7B7}" dt="2022-06-22T14:40:35.606" v="493" actId="1076"/>
          <ac:picMkLst>
            <pc:docMk/>
            <pc:sldMk cId="1458565596" sldId="265"/>
            <ac:picMk id="1026" creationId="{34E43DF1-3737-4446-625C-109FED4830EA}"/>
          </ac:picMkLst>
        </pc:picChg>
      </pc:sldChg>
      <pc:sldChg chg="addSp delSp modSp new mod setBg">
        <pc:chgData name="Bruno Souza" userId="06b1e90069c815e8" providerId="LiveId" clId="{6330422C-6E6E-4192-9896-A6F24864B7B7}" dt="2022-06-22T14:54:01.670" v="558" actId="1076"/>
        <pc:sldMkLst>
          <pc:docMk/>
          <pc:sldMk cId="632729897" sldId="266"/>
        </pc:sldMkLst>
        <pc:spChg chg="mod">
          <ac:chgData name="Bruno Souza" userId="06b1e90069c815e8" providerId="LiveId" clId="{6330422C-6E6E-4192-9896-A6F24864B7B7}" dt="2022-06-22T14:36:23.705" v="482" actId="113"/>
          <ac:spMkLst>
            <pc:docMk/>
            <pc:sldMk cId="632729897" sldId="266"/>
            <ac:spMk id="2" creationId="{36797400-5B59-798F-F56B-3EDD4D7F449E}"/>
          </ac:spMkLst>
        </pc:spChg>
        <pc:spChg chg="mod">
          <ac:chgData name="Bruno Souza" userId="06b1e90069c815e8" providerId="LiveId" clId="{6330422C-6E6E-4192-9896-A6F24864B7B7}" dt="2022-06-22T14:45:56.676" v="522" actId="255"/>
          <ac:spMkLst>
            <pc:docMk/>
            <pc:sldMk cId="632729897" sldId="266"/>
            <ac:spMk id="3" creationId="{B70DFD0C-D409-306F-78F9-E47F2B4F12A9}"/>
          </ac:spMkLst>
        </pc:spChg>
        <pc:picChg chg="add del mod">
          <ac:chgData name="Bruno Souza" userId="06b1e90069c815e8" providerId="LiveId" clId="{6330422C-6E6E-4192-9896-A6F24864B7B7}" dt="2022-06-22T14:44:39.091" v="507" actId="478"/>
          <ac:picMkLst>
            <pc:docMk/>
            <pc:sldMk cId="632729897" sldId="266"/>
            <ac:picMk id="2050" creationId="{D2B41DA8-59CF-0F91-C93A-855BE3668B3C}"/>
          </ac:picMkLst>
        </pc:picChg>
        <pc:picChg chg="add del mod">
          <ac:chgData name="Bruno Souza" userId="06b1e90069c815e8" providerId="LiveId" clId="{6330422C-6E6E-4192-9896-A6F24864B7B7}" dt="2022-06-22T14:45:17.371" v="515" actId="478"/>
          <ac:picMkLst>
            <pc:docMk/>
            <pc:sldMk cId="632729897" sldId="266"/>
            <ac:picMk id="2052" creationId="{DAE71F11-AD63-E06C-A72C-C2960BFA4758}"/>
          </ac:picMkLst>
        </pc:picChg>
        <pc:picChg chg="add del mod">
          <ac:chgData name="Bruno Souza" userId="06b1e90069c815e8" providerId="LiveId" clId="{6330422C-6E6E-4192-9896-A6F24864B7B7}" dt="2022-06-22T14:53:40.842" v="554" actId="478"/>
          <ac:picMkLst>
            <pc:docMk/>
            <pc:sldMk cId="632729897" sldId="266"/>
            <ac:picMk id="2054" creationId="{C4623C31-B8AD-352E-C679-A664D94ED078}"/>
          </ac:picMkLst>
        </pc:picChg>
        <pc:picChg chg="add mod">
          <ac:chgData name="Bruno Souza" userId="06b1e90069c815e8" providerId="LiveId" clId="{6330422C-6E6E-4192-9896-A6F24864B7B7}" dt="2022-06-22T14:54:01.670" v="558" actId="1076"/>
          <ac:picMkLst>
            <pc:docMk/>
            <pc:sldMk cId="632729897" sldId="266"/>
            <ac:picMk id="2056" creationId="{7E53FBB2-FD4A-451D-6F1D-7C5823B790DC}"/>
          </ac:picMkLst>
        </pc:picChg>
      </pc:sldChg>
      <pc:sldChg chg="addSp delSp modSp add mod">
        <pc:chgData name="Bruno Souza" userId="06b1e90069c815e8" providerId="LiveId" clId="{6330422C-6E6E-4192-9896-A6F24864B7B7}" dt="2022-06-22T16:47:25.124" v="749" actId="1076"/>
        <pc:sldMkLst>
          <pc:docMk/>
          <pc:sldMk cId="1056864129" sldId="267"/>
        </pc:sldMkLst>
        <pc:spChg chg="del">
          <ac:chgData name="Bruno Souza" userId="06b1e90069c815e8" providerId="LiveId" clId="{6330422C-6E6E-4192-9896-A6F24864B7B7}" dt="2022-06-22T16:46:14.819" v="700" actId="478"/>
          <ac:spMkLst>
            <pc:docMk/>
            <pc:sldMk cId="1056864129" sldId="267"/>
            <ac:spMk id="2" creationId="{C6C6ABD9-B0D6-9E02-8C39-7C594B9C0E6A}"/>
          </ac:spMkLst>
        </pc:spChg>
        <pc:spChg chg="mod">
          <ac:chgData name="Bruno Souza" userId="06b1e90069c815e8" providerId="LiveId" clId="{6330422C-6E6E-4192-9896-A6F24864B7B7}" dt="2022-06-22T16:47:25.124" v="749" actId="1076"/>
          <ac:spMkLst>
            <pc:docMk/>
            <pc:sldMk cId="1056864129" sldId="267"/>
            <ac:spMk id="3" creationId="{62F5CD74-3B08-33E8-862D-512E7517E4C2}"/>
          </ac:spMkLst>
        </pc:spChg>
        <pc:spChg chg="add del mod">
          <ac:chgData name="Bruno Souza" userId="06b1e90069c815e8" providerId="LiveId" clId="{6330422C-6E6E-4192-9896-A6F24864B7B7}" dt="2022-06-22T16:46:17.534" v="701" actId="478"/>
          <ac:spMkLst>
            <pc:docMk/>
            <pc:sldMk cId="1056864129" sldId="267"/>
            <ac:spMk id="6" creationId="{A259A1F6-F609-8830-BFE9-DC4E1B372530}"/>
          </ac:spMkLst>
        </pc:spChg>
        <pc:picChg chg="add mod">
          <ac:chgData name="Bruno Souza" userId="06b1e90069c815e8" providerId="LiveId" clId="{6330422C-6E6E-4192-9896-A6F24864B7B7}" dt="2022-06-22T14:53:35.044" v="553"/>
          <ac:picMkLst>
            <pc:docMk/>
            <pc:sldMk cId="1056864129" sldId="267"/>
            <ac:picMk id="4" creationId="{550C11CF-B592-EDD9-0C62-9B5D397A7488}"/>
          </ac:picMkLst>
        </pc:picChg>
      </pc:sldChg>
      <pc:sldChg chg="new del">
        <pc:chgData name="Bruno Souza" userId="06b1e90069c815e8" providerId="LiveId" clId="{6330422C-6E6E-4192-9896-A6F24864B7B7}" dt="2022-06-22T16:49:13.135" v="752" actId="47"/>
        <pc:sldMkLst>
          <pc:docMk/>
          <pc:sldMk cId="401174840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DAE60-297D-E2B6-558D-582B590DD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2D526-6A87-061C-DDDF-5A95BE807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D636A-7C62-9E94-9980-7F2ACA4C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F2735-2DB5-566F-1E8C-42E72F2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DDC08-5266-451E-EF5C-DACE38D0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29953-CA22-A5EA-5545-64D333FB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AA6AC8-81DB-9AFA-9316-78AC7F691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A4079C-FB36-7C70-91B8-D1F30ABA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7DD2C-06B2-872E-BCD7-F9FAB8DD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0E555-81F4-1DDF-B671-EC673ADC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0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48E00-9E9A-EB3B-8693-2F8EFC02D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BF548-7CAC-BA95-3183-428313869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E9C81-F78E-817D-BC4A-F6997ED2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C8AA2-1055-34FF-2DAF-BFC3D734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826F-0D12-26FE-F274-E3BBE1A9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96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01D7-DF8A-7598-0504-2EC31AF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712C5-8CF0-9ED6-49BD-00723A83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E5888B-22E5-D36F-6345-4C297E91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7C57F-0E5E-D225-923C-F8C0B32A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7D6F0-FE3B-FC48-E5D6-22D319F6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1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65D37-E2BB-C670-B70F-C32E0718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663BA-C8DC-7210-86F2-3A919DC4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8DA55A-11D8-F671-EDD9-99F42BE0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B2B0AF-0226-7060-2970-1FACB2E5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1B0F9-990A-D658-A674-E1BD38CB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62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C230C-CF41-BBE5-FE98-03C5CEB9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ABF29-223A-284A-2FD7-C475D2160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2FA30D-DFEC-44F1-E218-17AAD581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B4CD3-C3B3-5412-A915-B99AD99E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8A117D-F2C4-C049-6ACD-E38080F3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AB7047-39B0-0E09-3B99-A6AC8A3F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2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4973D-63D1-6BC3-3C47-7FB34B90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BE878C-E684-A043-906D-655E3D59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BD2417-8794-B34D-7886-2C56AE86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DB1080-9480-8DCE-513D-CB7D225D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EE28D8-04ED-E887-F54D-00D67B23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DEAA2E-CDD8-B8AC-2650-AB0E48CE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997312-189F-0897-EB76-09836894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23BC73-FB8B-7A73-291D-EE0B20B7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8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84B38-EBF7-AB2B-52B2-17796D52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8FA4B5-4E7C-D0E9-08CC-6B0193A4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BA48D0-6487-E6DE-26CB-57FA90C5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464BA7-4372-8697-0217-C58A19AD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9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775051-F27B-927C-A237-D5E93381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0C592B-4BD1-6FEE-68E4-6A959A67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FB9DF8-8008-4A5D-97DF-5D027C11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43138-A687-65AC-33E5-AD4AE219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D84C7-4743-59FF-1EBE-CD21FDB1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D62E15-4667-EBA1-320F-A9C7DE1DA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21EBFC-562D-BFEA-BE2F-FBA7E2FC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1FCA07-6460-E2E1-1884-E7942A5C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CB9521-51C2-71F2-00B6-7743DCD2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40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5505-DA38-B141-26B0-B7067F64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9691FF-610D-99DC-80C3-4ECBE3E57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1A56ED-3C46-A4E8-438D-9ECB2A259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2D3187-F4F4-1838-EB6C-AED49DEF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E09802-F4CC-A3EC-BAC0-42E43B7F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B4655-6E59-EA5C-218C-32C9201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51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06ECBA-9A41-4CA1-B01E-EF5DE915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E1F1C-202B-9F0D-FEBC-C07EFA18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98C399-B476-171B-1C4D-621DE2A3F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BD43-125E-4374-AEA3-C6C3D13A76A8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90C5FC-B5A9-166C-F722-1D772AD1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7AAB5-C9E7-CB85-0F72-83B22EA4F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5418-6CCB-4898-AFBC-C9CDB995F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9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F578A-17FB-9F60-5AC5-684777E3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1797050"/>
            <a:ext cx="9867900" cy="2387600"/>
          </a:xfrm>
        </p:spPr>
        <p:txBody>
          <a:bodyPr>
            <a:noAutofit/>
          </a:bodyPr>
          <a:lstStyle/>
          <a:p>
            <a:r>
              <a:rPr lang="pt-BR" sz="8500" b="1" dirty="0"/>
              <a:t>Requisitos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27102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97400-5B59-798F-F56B-3EDD4D7F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Priorização de requisitos: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DFD0C-D409-306F-78F9-E47F2B4F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32" y="1825625"/>
            <a:ext cx="731437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Para essa priorização utilizamos 2 critérios:</a:t>
            </a:r>
          </a:p>
          <a:p>
            <a:r>
              <a:rPr lang="pt-BR" sz="2400" dirty="0"/>
              <a:t>Se este requisito precisa ter algum outro desenvolvido anteriormente;</a:t>
            </a:r>
          </a:p>
          <a:p>
            <a:r>
              <a:rPr lang="pt-BR" sz="2400" dirty="0"/>
              <a:t>Necessidade do cliente para a utilização deste requisito.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 pode ser classificado em:</a:t>
            </a:r>
          </a:p>
          <a:p>
            <a:r>
              <a:rPr lang="pt-BR" sz="2400" b="1" dirty="0"/>
              <a:t>requisitos essenciais </a:t>
            </a:r>
            <a:r>
              <a:rPr lang="pt-BR" sz="2400" dirty="0"/>
              <a:t>(devem ser implementados de toda forma);</a:t>
            </a:r>
          </a:p>
          <a:p>
            <a:r>
              <a:rPr lang="pt-BR" sz="2400" b="1" dirty="0"/>
              <a:t>requisitos importantes </a:t>
            </a:r>
            <a:r>
              <a:rPr lang="pt-BR" sz="2400" dirty="0"/>
              <a:t>(que se não implementados podem trazer prejuízos ao sistema);</a:t>
            </a:r>
          </a:p>
          <a:p>
            <a:r>
              <a:rPr lang="pt-BR" sz="2400" b="1" dirty="0"/>
              <a:t>requisitos desejáveis </a:t>
            </a:r>
            <a:r>
              <a:rPr lang="pt-BR" sz="2400" dirty="0"/>
              <a:t>(que se não implementados não trazem nenhum tipo de prejuízo).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6" name="Picture 8" descr="Requirement - Free business icons">
            <a:extLst>
              <a:ext uri="{FF2B5EF4-FFF2-40B4-BE49-F238E27FC236}">
                <a16:creationId xmlns:a16="http://schemas.microsoft.com/office/drawing/2014/main" id="{7E53FBB2-FD4A-451D-6F1D-7C5823B7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468" y="1690688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2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6ABD9-B0D6-9E02-8C39-7C594B9C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Validação de requisitos: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5CD74-3B08-33E8-862D-512E7517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O processo de validação de requisitos é o momento onde vamos verificar se o documento de requisitos atende as expectativas dos usuários e também para verificar inconsistências e duplicidades.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dirty="0"/>
              <a:t>É realizado tanto pela equipe quanto pelo cliente.</a:t>
            </a:r>
          </a:p>
        </p:txBody>
      </p:sp>
      <p:pic>
        <p:nvPicPr>
          <p:cNvPr id="5" name="Picture 2" descr="Requerimento - ícones de pessoas grátis">
            <a:extLst>
              <a:ext uri="{FF2B5EF4-FFF2-40B4-BE49-F238E27FC236}">
                <a16:creationId xmlns:a16="http://schemas.microsoft.com/office/drawing/2014/main" id="{51B4BD86-DED5-9B5C-1BA7-E5A48B88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8" y="1595438"/>
            <a:ext cx="4062412" cy="40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4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5CD74-3B08-33E8-862D-512E7517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85" y="495300"/>
            <a:ext cx="7019925" cy="5681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Durante o processo de validação, as seguintes verificações são realizadas:</a:t>
            </a:r>
          </a:p>
          <a:p>
            <a:endParaRPr lang="pt-BR" dirty="0"/>
          </a:p>
          <a:p>
            <a:r>
              <a:rPr lang="pt-BR" b="1" dirty="0"/>
              <a:t>Verificações de Validade: </a:t>
            </a:r>
            <a:r>
              <a:rPr lang="pt-BR" dirty="0"/>
              <a:t>Se os requisitos ali listados são de fato necessários e se há a necessidade de incluirmos novos requisitos.</a:t>
            </a:r>
          </a:p>
          <a:p>
            <a:r>
              <a:rPr lang="pt-BR" b="1" dirty="0"/>
              <a:t>Verificações de consistência: </a:t>
            </a:r>
            <a:r>
              <a:rPr lang="pt-BR" dirty="0"/>
              <a:t>Os requisitos não devem ser conflitantes ou possuírem restrições entre si.</a:t>
            </a:r>
          </a:p>
          <a:p>
            <a:r>
              <a:rPr lang="pt-BR" b="1" dirty="0"/>
              <a:t>Verificações de completeza: </a:t>
            </a:r>
            <a:r>
              <a:rPr lang="pt-BR" dirty="0"/>
              <a:t>Os requisitos devem estabelecer todas as definições e restrições necessárias para o seu bom funcionamento.</a:t>
            </a:r>
          </a:p>
          <a:p>
            <a:r>
              <a:rPr lang="pt-BR" b="1" dirty="0"/>
              <a:t>Verificações de realismo: </a:t>
            </a:r>
            <a:r>
              <a:rPr lang="pt-BR" dirty="0"/>
              <a:t>Os requisitos devem ser passíveis de implementação técnica.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6" descr="Requerimientos del programa – calculoid">
            <a:extLst>
              <a:ext uri="{FF2B5EF4-FFF2-40B4-BE49-F238E27FC236}">
                <a16:creationId xmlns:a16="http://schemas.microsoft.com/office/drawing/2014/main" id="{550C11CF-B592-EDD9-0C62-9B5D397A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10" y="776288"/>
            <a:ext cx="435292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A858-C114-E5BC-B486-033CFC5A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são requisitos?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87127-50C1-A96A-FEA1-AFB946A5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5294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Os requisitos de software são descrição dos recursos e funcionalidades que o sistema deve ter para atender as necessidades dos usuários.</a:t>
            </a:r>
          </a:p>
        </p:txBody>
      </p:sp>
      <p:pic>
        <p:nvPicPr>
          <p:cNvPr id="1026" name="Picture 2" descr="O que é Requisito? Significado norma ISO 9001">
            <a:extLst>
              <a:ext uri="{FF2B5EF4-FFF2-40B4-BE49-F238E27FC236}">
                <a16:creationId xmlns:a16="http://schemas.microsoft.com/office/drawing/2014/main" id="{D68F4855-068D-09EF-9205-14B4F419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69" y="1793848"/>
            <a:ext cx="3564631" cy="32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6C91F-0B7F-FEAB-6AF7-6BD07010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Quais os tipos de requisitos?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8C6C9-9EBD-F6EA-7F43-78344D52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2225039"/>
            <a:ext cx="8803640" cy="4124643"/>
          </a:xfrm>
        </p:spPr>
        <p:txBody>
          <a:bodyPr/>
          <a:lstStyle/>
          <a:p>
            <a:r>
              <a:rPr lang="pt-BR" b="1" dirty="0"/>
              <a:t>Requisitos funcionais </a:t>
            </a:r>
            <a:r>
              <a:rPr lang="pt-BR" dirty="0"/>
              <a:t>estão relacionados às funcionalidades que o software deve ter para atender as necessidades da empresa e dos usuários.</a:t>
            </a:r>
          </a:p>
          <a:p>
            <a:endParaRPr lang="pt-BR" dirty="0"/>
          </a:p>
          <a:p>
            <a:endParaRPr lang="pt-BR" b="1" dirty="0"/>
          </a:p>
          <a:p>
            <a:r>
              <a:rPr lang="pt-BR" b="1" dirty="0"/>
              <a:t>Requisitos não funcionais </a:t>
            </a:r>
            <a:r>
              <a:rPr lang="pt-BR" dirty="0"/>
              <a:t>definem características e restrições as funções disponíveis no sistema. </a:t>
            </a:r>
          </a:p>
          <a:p>
            <a:endParaRPr lang="pt-BR" dirty="0"/>
          </a:p>
        </p:txBody>
      </p:sp>
      <p:pic>
        <p:nvPicPr>
          <p:cNvPr id="6146" name="Picture 2" descr="Requirements - Free people icons">
            <a:extLst>
              <a:ext uri="{FF2B5EF4-FFF2-40B4-BE49-F238E27FC236}">
                <a16:creationId xmlns:a16="http://schemas.microsoft.com/office/drawing/2014/main" id="{77220F53-D4E3-B641-7AD4-5BDA0F51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1906905"/>
            <a:ext cx="1823720" cy="18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duct management - Free files and folders icons">
            <a:extLst>
              <a:ext uri="{FF2B5EF4-FFF2-40B4-BE49-F238E27FC236}">
                <a16:creationId xmlns:a16="http://schemas.microsoft.com/office/drawing/2014/main" id="{C5A6477D-D9CC-A955-5506-6EB1D56FD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03065"/>
            <a:ext cx="1823720" cy="18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8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7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importância do levantamento de requisitos na construção de projetos de  software – ZYDAX – Consulting &amp; Solutions">
            <a:extLst>
              <a:ext uri="{FF2B5EF4-FFF2-40B4-BE49-F238E27FC236}">
                <a16:creationId xmlns:a16="http://schemas.microsoft.com/office/drawing/2014/main" id="{A28627DF-1690-46D4-F9FA-F722E5E07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15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C8FEF6-B743-C3B0-C8BA-3DE3E414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</a:rPr>
              <a:t>Levantamento de requisitos: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B23F7-72BC-1411-3F94-6127EF7A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rgbClr val="FFFFFF"/>
                </a:solidFill>
              </a:rPr>
              <a:t>É um processo que serve para entender e capturar as necessidades do cliente antes de projetar o desenvolvimento. </a:t>
            </a:r>
          </a:p>
          <a:p>
            <a:pPr marL="0" indent="0">
              <a:buNone/>
            </a:pPr>
            <a:endParaRPr lang="pt-BR">
              <a:solidFill>
                <a:srgbClr val="FFFFFF"/>
              </a:solidFill>
            </a:endParaRPr>
          </a:p>
          <a:p>
            <a:r>
              <a:rPr lang="pt-BR">
                <a:solidFill>
                  <a:srgbClr val="FFFFFF"/>
                </a:solidFill>
              </a:rPr>
              <a:t>Entrevista;</a:t>
            </a:r>
          </a:p>
          <a:p>
            <a:r>
              <a:rPr lang="pt-BR">
                <a:solidFill>
                  <a:srgbClr val="FFFFFF"/>
                </a:solidFill>
              </a:rPr>
              <a:t>Brainstorming;</a:t>
            </a:r>
          </a:p>
          <a:p>
            <a:r>
              <a:rPr lang="pt-BR">
                <a:solidFill>
                  <a:srgbClr val="FFFFFF"/>
                </a:solidFill>
              </a:rPr>
              <a:t>Prototipação.</a:t>
            </a:r>
          </a:p>
        </p:txBody>
      </p:sp>
    </p:spTree>
    <p:extLst>
      <p:ext uri="{BB962C8B-B14F-4D97-AF65-F5344CB8AC3E}">
        <p14:creationId xmlns:p14="http://schemas.microsoft.com/office/powerpoint/2010/main" val="897220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gócios, conceito de entrevista de emprego.">
            <a:extLst>
              <a:ext uri="{FF2B5EF4-FFF2-40B4-BE49-F238E27FC236}">
                <a16:creationId xmlns:a16="http://schemas.microsoft.com/office/drawing/2014/main" id="{1F0E4A15-BC2D-1302-E0D9-E22F89BBE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6" b="801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4DA8B3-A25D-7D33-D746-D69759F5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Entrevista: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DC1CC-843A-2AB3-0C1A-90684E74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>
                <a:solidFill>
                  <a:srgbClr val="FFFFFF"/>
                </a:solidFill>
              </a:rPr>
              <a:t>Na etapa de entrevistas as questões buscando o entendimento do negócio são elaboradas pela equipe de requisitos e direcionadas para os stakeholders, os requisitos costumam derivar dessas entrevistas.</a:t>
            </a:r>
          </a:p>
          <a:p>
            <a:pPr marL="0" indent="0">
              <a:buNone/>
            </a:pPr>
            <a:endParaRPr lang="pt-BR" sz="26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2600">
                <a:solidFill>
                  <a:srgbClr val="FFFFFF"/>
                </a:solidFill>
              </a:rPr>
              <a:t>Podemos classificar as entrevistas em dois tipos:</a:t>
            </a:r>
          </a:p>
          <a:p>
            <a:r>
              <a:rPr lang="pt-BR" sz="2600" b="1">
                <a:solidFill>
                  <a:srgbClr val="FFFFFF"/>
                </a:solidFill>
              </a:rPr>
              <a:t>Entrevista fechada: </a:t>
            </a:r>
            <a:r>
              <a:rPr lang="pt-BR" sz="2600">
                <a:solidFill>
                  <a:srgbClr val="FFFFFF"/>
                </a:solidFill>
              </a:rPr>
              <a:t>O usuário responde a um conjunto de perguntas pré-definidas</a:t>
            </a:r>
          </a:p>
          <a:p>
            <a:r>
              <a:rPr lang="pt-BR" sz="2600" b="1">
                <a:solidFill>
                  <a:srgbClr val="FFFFFF"/>
                </a:solidFill>
              </a:rPr>
              <a:t>Entrevista aberta: </a:t>
            </a:r>
            <a:r>
              <a:rPr lang="pt-BR" sz="2600">
                <a:solidFill>
                  <a:srgbClr val="FFFFFF"/>
                </a:solidFill>
              </a:rPr>
              <a:t>Nesse cenário, não temos um roteiro pré-definido. São explorados diversos assuntos, o que traz para o entrevistador uma visão mais ampla das necessidades do usuário.</a:t>
            </a:r>
          </a:p>
          <a:p>
            <a:pPr marL="0" indent="0">
              <a:buNone/>
            </a:pPr>
            <a:endParaRPr lang="pt-BR" sz="2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01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Levantamento de requisitos: o primeiro contato com o cliente |  ThiagoNasc.com">
            <a:extLst>
              <a:ext uri="{FF2B5EF4-FFF2-40B4-BE49-F238E27FC236}">
                <a16:creationId xmlns:a16="http://schemas.microsoft.com/office/drawing/2014/main" id="{B3598192-F06B-3F0B-36C6-EC4E7D117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BDD164-1120-E227-33CC-64217BC3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</a:rPr>
              <a:t>Brainstorming: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3A043-D4EB-C4F2-5A66-B4027766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rgbClr val="FFFFFF"/>
                </a:solidFill>
              </a:rPr>
              <a:t>É uma técnica para geração de idéias. Ela consiste em uma ou várias reuniões que permitem que as pessoas sugiram e explorem idéias.</a:t>
            </a:r>
          </a:p>
        </p:txBody>
      </p:sp>
    </p:spTree>
    <p:extLst>
      <p:ext uri="{BB962C8B-B14F-4D97-AF65-F5344CB8AC3E}">
        <p14:creationId xmlns:p14="http://schemas.microsoft.com/office/powerpoint/2010/main" val="62628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Prototipagem e Validação da sua ideia de Negócio - IIN Global Missão no  Vale do Silício | Uma semana de imersão no ambiente mais inovador do planeta">
            <a:extLst>
              <a:ext uri="{FF2B5EF4-FFF2-40B4-BE49-F238E27FC236}">
                <a16:creationId xmlns:a16="http://schemas.microsoft.com/office/drawing/2014/main" id="{3BB89C8D-E9A6-31C6-3C9D-3F3E298CC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8DB559-EE10-5123-F8C9-542CC5CC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</a:rPr>
              <a:t>Prototipação: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5B5E1-E0D3-E471-16B4-25BB5B24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Tem por objetivo explorar aspectos críticos dos requisitos de um produto, implementando de forma rápida um pequeno subconjunto de funcionalidades deste produto.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As técnicas utilizadas na elaboração do protótipo são várias: interface de usuário, relatórios textuais, relatórios gráficos, entre outras.</a:t>
            </a:r>
          </a:p>
        </p:txBody>
      </p:sp>
    </p:spTree>
    <p:extLst>
      <p:ext uri="{BB962C8B-B14F-4D97-AF65-F5344CB8AC3E}">
        <p14:creationId xmlns:p14="http://schemas.microsoft.com/office/powerpoint/2010/main" val="401589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CB30-3FC3-2458-2E9F-570C3BD9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Documentação de requisitos: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BB287-8C67-F129-F401-B9468FA0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1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Um documento de requisitos precisa ser </a:t>
            </a:r>
            <a:r>
              <a:rPr lang="pt-BR" sz="2600" b="1" dirty="0"/>
              <a:t>claro, consistente e completo</a:t>
            </a:r>
            <a:r>
              <a:rPr lang="pt-BR" sz="2600" dirty="0"/>
              <a:t>, porque esse documento servirá de referência aos desenvolvedores, gerente de projeto, engenheiros de qualidade, além de servir de base para definir o escopo das funcionalidades a serem registradas num contrato</a:t>
            </a:r>
          </a:p>
        </p:txBody>
      </p:sp>
      <p:pic>
        <p:nvPicPr>
          <p:cNvPr id="3076" name="Picture 4" descr="Assinatura contrato contrato documento ilustração cartazes para a parede •  posters acordos, assinatura, aluguel | myloview.com.br">
            <a:extLst>
              <a:ext uri="{FF2B5EF4-FFF2-40B4-BE49-F238E27FC236}">
                <a16:creationId xmlns:a16="http://schemas.microsoft.com/office/drawing/2014/main" id="{4FCECAD4-A6AF-6FAB-B3EC-DC3DA42A2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r="8495" b="5124"/>
          <a:stretch/>
        </p:blipFill>
        <p:spPr bwMode="auto">
          <a:xfrm>
            <a:off x="7852697" y="1589088"/>
            <a:ext cx="3501103" cy="391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82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CB30-3FC3-2458-2E9F-570C3BD9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Elaborando o documento de requisitos: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BB287-8C67-F129-F401-B9468FA0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8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Depois do levantamento de requisitos é necessário realizar o agrupamento e priorização dos requisitos no documento.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b="1" dirty="0"/>
              <a:t>O agrupamento </a:t>
            </a:r>
            <a:r>
              <a:rPr lang="pt-BR" sz="2600" dirty="0"/>
              <a:t>dos requisitos é realizado na maior parte das vezes por funcionalidades. </a:t>
            </a:r>
          </a:p>
          <a:p>
            <a:r>
              <a:rPr lang="pt-BR" sz="2600" b="1" dirty="0"/>
              <a:t>A priorização </a:t>
            </a:r>
            <a:r>
              <a:rPr lang="pt-BR" sz="2600" dirty="0"/>
              <a:t>é realizada para indicar qual requisito dentro daquele agrupamento deve ser desenvolvido primeiro.</a:t>
            </a:r>
          </a:p>
        </p:txBody>
      </p:sp>
      <p:pic>
        <p:nvPicPr>
          <p:cNvPr id="1026" name="Picture 2" descr="Requisitos de software: 5 dicas para serem simples e eficientes">
            <a:extLst>
              <a:ext uri="{FF2B5EF4-FFF2-40B4-BE49-F238E27FC236}">
                <a16:creationId xmlns:a16="http://schemas.microsoft.com/office/drawing/2014/main" id="{34E43DF1-3737-4446-625C-109FED483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6"/>
          <a:stretch/>
        </p:blipFill>
        <p:spPr bwMode="auto">
          <a:xfrm>
            <a:off x="7612874" y="1721486"/>
            <a:ext cx="4335286" cy="47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65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561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Requisitos de software</vt:lpstr>
      <vt:lpstr>O que são requisitos?</vt:lpstr>
      <vt:lpstr>Quais os tipos de requisitos?</vt:lpstr>
      <vt:lpstr>Levantamento de requisitos:</vt:lpstr>
      <vt:lpstr>Entrevista:</vt:lpstr>
      <vt:lpstr>Brainstorming:</vt:lpstr>
      <vt:lpstr>Prototipação:</vt:lpstr>
      <vt:lpstr>Documentação de requisitos:</vt:lpstr>
      <vt:lpstr>Elaborando o documento de requisitos:</vt:lpstr>
      <vt:lpstr>Priorização de requisitos:</vt:lpstr>
      <vt:lpstr>Validação de requisitos: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de software</dc:title>
  <dc:creator>Bruno Souza</dc:creator>
  <cp:lastModifiedBy>Bruno Souza</cp:lastModifiedBy>
  <cp:revision>1</cp:revision>
  <dcterms:created xsi:type="dcterms:W3CDTF">2022-06-22T01:43:23Z</dcterms:created>
  <dcterms:modified xsi:type="dcterms:W3CDTF">2022-06-22T16:51:52Z</dcterms:modified>
</cp:coreProperties>
</file>