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3" r:id="rId11"/>
    <p:sldId id="257" r:id="rId12"/>
    <p:sldId id="262" r:id="rId13"/>
    <p:sldId id="264" r:id="rId14"/>
    <p:sldId id="265" r:id="rId15"/>
  </p:sldIdLst>
  <p:sldSz cx="14630400" cy="8229600"/>
  <p:notesSz cx="8229600" cy="14630400"/>
  <p:embeddedFontLst>
    <p:embeddedFont>
      <p:font typeface="DM Sans Medium" pitchFamily="2" charset="0"/>
      <p:regular r:id="rId17"/>
    </p:embeddedFont>
    <p:embeddedFont>
      <p:font typeface="Inter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43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9371C-003F-20ED-8560-A8E2792F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C127A-E846-3675-59D2-C73DD312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1F667-9BEE-E88D-F9B6-3402D9CC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B1D-62A6-9736-DE96-43AE0B189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9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96DC7-7306-F810-4146-B328CC25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3A58B-5827-4400-EE1C-64C267E17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243C1-B80C-3AE4-A1AD-CDC1951A1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63E-606C-1085-A761-CF2C3BC8E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D37FB-A54D-FE53-1D59-09A1A01B7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9AF75-A02C-E589-124D-99396825A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0820-F3EB-0C71-74E2-9E9E5547A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787B1-700E-78C4-EA54-D1BE7519E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6720-BADB-4398-237E-6D6F4A4B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9B341-52B6-22C7-7466-A1B5D2E5A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E62B0-AF50-811E-38C1-9CC9A215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9FCA-6839-BC51-1EBE-A8AD9F701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6200" y="245948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Instalación y Configuración de Impresora en Red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75241" y="33687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 </a:t>
            </a:r>
            <a:r>
              <a:rPr lang="es-HN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Presentación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Guiara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poor los pasos para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instalar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impresora a travel de LAN o WLAN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963980" y="4314858"/>
            <a:ext cx="3144047" cy="6007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b="1" dirty="0"/>
              <a:t>Por Alex Mejia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BEC5CAF7-3C01-DB55-B60B-A5E3698368DB}"/>
              </a:ext>
            </a:extLst>
          </p:cNvPr>
          <p:cNvSpPr/>
          <p:nvPr/>
        </p:nvSpPr>
        <p:spPr>
          <a:xfrm>
            <a:off x="1769282" y="5357717"/>
            <a:ext cx="3906304" cy="600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b="1" dirty="0"/>
              <a:t>De Duodecimo en Informatica </a:t>
            </a:r>
            <a:r>
              <a:rPr lang="en-US" sz="2200" b="1" dirty="0"/>
              <a:t>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364BE-DFBB-50E3-E17B-920A0C40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88" y="5888153"/>
            <a:ext cx="2447101" cy="20954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216889-A07D-3F2D-CE2F-383E339E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277" y="1801264"/>
            <a:ext cx="6247983" cy="458661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2FBF01A-7D64-36C3-89C8-28D57550C7C7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6729" y="905232"/>
            <a:ext cx="7683341" cy="1955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6: Administrar y Actualizar la Configuración de la Impresora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6729" y="3174087"/>
            <a:ext cx="7683341" cy="4150281"/>
          </a:xfrm>
          <a:prstGeom prst="roundRect">
            <a:avLst>
              <a:gd name="adj" fmla="val 7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24349" y="3181707"/>
            <a:ext cx="7668101" cy="12670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6" name="Text 3"/>
          <p:cNvSpPr/>
          <p:nvPr/>
        </p:nvSpPr>
        <p:spPr>
          <a:xfrm>
            <a:off x="6432947" y="3314462"/>
            <a:ext cx="3413046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Actualizaciones de Controladores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0270808" y="3314462"/>
            <a:ext cx="3413046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Mantin loss controladores actualizados para aggrandizer la compatibilidad y el rendimiento.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224349" y="4448770"/>
            <a:ext cx="7668101" cy="12670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432947" y="4581525"/>
            <a:ext cx="3413046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Mantenimiento de la Impresora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0270808" y="4581525"/>
            <a:ext cx="3413046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Lumpia loss cabezales de impresión y cambia loss cartuchos de tinta regularmente.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224349" y="5715833"/>
            <a:ext cx="7668101" cy="16009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432947" y="5848588"/>
            <a:ext cx="3413046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Ajustes de Seguridad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10270808" y="5848588"/>
            <a:ext cx="3413046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 las opciones de seguridad de la impresora para proteger la privacidad y la confidencialidad.</a:t>
            </a:r>
            <a:endParaRPr lang="en-US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5234D3-9551-6D12-1F0D-639113025012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9294" y="20119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s-419" sz="48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Pasos. Instalación y conexión de la impresora</a:t>
            </a:r>
          </a:p>
        </p:txBody>
      </p:sp>
      <p:sp>
        <p:nvSpPr>
          <p:cNvPr id="4" name="Shape 1"/>
          <p:cNvSpPr/>
          <p:nvPr/>
        </p:nvSpPr>
        <p:spPr>
          <a:xfrm>
            <a:off x="1062802" y="15085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322528" y="1633551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93352" y="1548742"/>
            <a:ext cx="3940974" cy="1236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s-419" sz="2400" dirty="0"/>
              <a:t>Ubica el Puerto LAN del Route</a:t>
            </a:r>
            <a:r>
              <a:rPr lang="en-US" sz="2200" dirty="0">
                <a:solidFill>
                  <a:srgbClr val="161613"/>
                </a:solidFill>
                <a:latin typeface="DM Sans Medium" pitchFamily="34" charset="0"/>
              </a:rPr>
              <a:t>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937500" y="444438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s-419" sz="2400" b="1" dirty="0"/>
              <a:t>Usa el panel de control de la impresora para acceder al menú de configuración</a:t>
            </a:r>
            <a:r>
              <a:rPr lang="es-419" sz="1600" dirty="0"/>
              <a:t>.</a:t>
            </a:r>
          </a:p>
        </p:txBody>
      </p:sp>
      <p:sp>
        <p:nvSpPr>
          <p:cNvPr id="10" name="Text 7"/>
          <p:cNvSpPr/>
          <p:nvPr/>
        </p:nvSpPr>
        <p:spPr>
          <a:xfrm>
            <a:off x="1786290" y="2128899"/>
            <a:ext cx="4198803" cy="1589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s-419" sz="2400" dirty="0"/>
              <a:t>Conecta un extremo del cable Ethernet a la impresora y el otro extremo al puerto LAN del router.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812011" y="6032207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s-419" sz="2400" b="1" dirty="0"/>
              <a:t>Asegúrate de que la impresora está conectada a la red. Debe mostrar una dirección IP asignada por el router.</a:t>
            </a:r>
            <a:endParaRPr lang="en-US" sz="2400" b="1" dirty="0"/>
          </a:p>
        </p:txBody>
      </p:sp>
      <p:pic>
        <p:nvPicPr>
          <p:cNvPr id="1026" name="Picture 2" descr="Configuración de la impresora HP (red cableada Ethernet) | Soporte HP®">
            <a:extLst>
              <a:ext uri="{FF2B5EF4-FFF2-40B4-BE49-F238E27FC236}">
                <a16:creationId xmlns:a16="http://schemas.microsoft.com/office/drawing/2014/main" id="{4EA7DA19-D49D-B6FF-F506-A95A6644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16" y="878072"/>
            <a:ext cx="5338069" cy="18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4" descr="4 formas de instalar una impresora de red - wikiHow">
            <a:extLst>
              <a:ext uri="{FF2B5EF4-FFF2-40B4-BE49-F238E27FC236}">
                <a16:creationId xmlns:a16="http://schemas.microsoft.com/office/drawing/2014/main" id="{C820FD2C-55F5-A5DE-F64E-3DFEB6ED4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799" y="2301765"/>
            <a:ext cx="2477333" cy="24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C71F2D60-AAAA-17EF-2DC9-5CBF875583A1}"/>
              </a:ext>
            </a:extLst>
          </p:cNvPr>
          <p:cNvSpPr/>
          <p:nvPr/>
        </p:nvSpPr>
        <p:spPr>
          <a:xfrm>
            <a:off x="1122926" y="234635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49B0A4F2-B3EE-0883-E3FE-A6F29C3072B4}"/>
              </a:ext>
            </a:extLst>
          </p:cNvPr>
          <p:cNvSpPr/>
          <p:nvPr/>
        </p:nvSpPr>
        <p:spPr>
          <a:xfrm>
            <a:off x="1290681" y="2484460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AD39460A-FA54-4C66-0C24-869E01142F3F}"/>
              </a:ext>
            </a:extLst>
          </p:cNvPr>
          <p:cNvSpPr/>
          <p:nvPr/>
        </p:nvSpPr>
        <p:spPr>
          <a:xfrm>
            <a:off x="1067377" y="36560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CE4E85E5-BF45-0382-C6B9-4A25D8FDC7C1}"/>
              </a:ext>
            </a:extLst>
          </p:cNvPr>
          <p:cNvSpPr/>
          <p:nvPr/>
        </p:nvSpPr>
        <p:spPr>
          <a:xfrm>
            <a:off x="1241573" y="3826059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2035D93E-6993-9876-DDD1-86FDDB2CA66B}"/>
              </a:ext>
            </a:extLst>
          </p:cNvPr>
          <p:cNvSpPr/>
          <p:nvPr/>
        </p:nvSpPr>
        <p:spPr>
          <a:xfrm>
            <a:off x="1786290" y="3502971"/>
            <a:ext cx="3940974" cy="1151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s-419" sz="2000" b="1" dirty="0"/>
              <a:t>Asegúrate de que la impresora esté encendida y en modo de espera.</a:t>
            </a:r>
            <a:endParaRPr lang="en-US" sz="2000" b="1" dirty="0"/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20C666E9-4090-AFB2-56DC-21B61A3792CB}"/>
              </a:ext>
            </a:extLst>
          </p:cNvPr>
          <p:cNvSpPr/>
          <p:nvPr/>
        </p:nvSpPr>
        <p:spPr>
          <a:xfrm>
            <a:off x="1084649" y="46188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DB75B271-3E38-1E37-E1F1-5A5BD574EBE8}"/>
              </a:ext>
            </a:extLst>
          </p:cNvPr>
          <p:cNvSpPr/>
          <p:nvPr/>
        </p:nvSpPr>
        <p:spPr>
          <a:xfrm>
            <a:off x="1241573" y="4703848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</a:rPr>
              <a:t>4</a:t>
            </a:r>
            <a:endParaRPr lang="en-US" sz="2650" dirty="0"/>
          </a:p>
        </p:txBody>
      </p:sp>
      <p:sp>
        <p:nvSpPr>
          <p:cNvPr id="26" name="Shape 5">
            <a:extLst>
              <a:ext uri="{FF2B5EF4-FFF2-40B4-BE49-F238E27FC236}">
                <a16:creationId xmlns:a16="http://schemas.microsoft.com/office/drawing/2014/main" id="{9152F0A6-9FFD-E7D2-FEA6-B892CECE1BF8}"/>
              </a:ext>
            </a:extLst>
          </p:cNvPr>
          <p:cNvSpPr/>
          <p:nvPr/>
        </p:nvSpPr>
        <p:spPr>
          <a:xfrm>
            <a:off x="1068016" y="62107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D375ABCF-7717-A0EB-5A29-D926CF13E9D6}"/>
              </a:ext>
            </a:extLst>
          </p:cNvPr>
          <p:cNvSpPr/>
          <p:nvPr/>
        </p:nvSpPr>
        <p:spPr>
          <a:xfrm>
            <a:off x="1224361" y="635578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5</a:t>
            </a:r>
            <a:endParaRPr lang="en-US" sz="2650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76FFA3B-CA96-6109-B162-773CCDD4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1" y="4347560"/>
            <a:ext cx="5503188" cy="143097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B6A7101-924E-53A8-21A1-5A225ACE4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919297"/>
            <a:ext cx="5503187" cy="124226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3D567B0-1FC1-46B3-D543-999779F71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95" y="5913702"/>
            <a:ext cx="5525894" cy="2060088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9E6B4C18-D6A4-EAB8-E55C-8CCDCCD7FF14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43863" y="777478"/>
            <a:ext cx="7829074" cy="1173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5: Probar la Conectividad y el Funcionamiento de la Impresora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863" y="2233136"/>
            <a:ext cx="469583" cy="4695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43863" y="2890480"/>
            <a:ext cx="2348151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Prueba de Impresión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43863" y="3296603"/>
            <a:ext cx="782907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 rime ulna página de prueba para verificar la conectividad y el funcionamiento.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863" y="4160639"/>
            <a:ext cx="469583" cy="4695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43863" y="4817983"/>
            <a:ext cx="2348151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Comprobar Calidad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43863" y="5224105"/>
            <a:ext cx="782907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 que la impresión sea clara, nítida y sin errores.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863" y="6088142"/>
            <a:ext cx="469583" cy="4695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43863" y="6745486"/>
            <a:ext cx="2348151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Conex ion Estable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43863" y="7151608"/>
            <a:ext cx="782907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Asegúrate de que la impresora esté conectada correctamente a la red.</a:t>
            </a:r>
            <a:endParaRPr lang="en-US" sz="14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9977C7-96C2-B11D-A2EE-822D9ECE2A6F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CCEC09-5433-FD77-FD0C-7F4931D0C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139700"/>
            <a:ext cx="7950200" cy="795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75235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Consejos y Recomendaciones para ulna Instalación Exitosa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479500" y="3559016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740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Manual del Usuario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442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Consulta el manual del usuario de la impresora para obtener información específica sobre su modelo.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9" name="Text 6"/>
          <p:cNvSpPr/>
          <p:nvPr/>
        </p:nvSpPr>
        <p:spPr>
          <a:xfrm>
            <a:off x="10328791" y="3559016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7400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Soporte del Fabricante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31875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Contacta al soporte técnico del fabricante si encuentras algún problema durante la instalación.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2609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0"/>
          <p:cNvSpPr/>
          <p:nvPr/>
        </p:nvSpPr>
        <p:spPr>
          <a:xfrm>
            <a:off x="6434257" y="6345912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6260902"/>
            <a:ext cx="34200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Uso de Cables de Calidad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75132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 cables Ethernet de alta calidad para aggrandizer ulna conexión estable.</a:t>
            </a:r>
            <a:endParaRPr lang="en-US" sz="17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D23372-3C26-AEC6-1FA7-1E25C1EBC5F1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4587" y="750570"/>
            <a:ext cx="7204829" cy="659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Conclusión y Próximos Pasos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29507" y="1726049"/>
            <a:ext cx="22860" cy="5752981"/>
          </a:xfrm>
          <a:prstGeom prst="roundRect">
            <a:avLst>
              <a:gd name="adj" fmla="val 138397"/>
            </a:avLst>
          </a:prstGeom>
          <a:solidFill>
            <a:srgbClr val="D3D1C9"/>
          </a:solidFill>
          <a:ln/>
        </p:spPr>
      </p:sp>
      <p:sp>
        <p:nvSpPr>
          <p:cNvPr id="5" name="Shape 2"/>
          <p:cNvSpPr/>
          <p:nvPr/>
        </p:nvSpPr>
        <p:spPr>
          <a:xfrm>
            <a:off x="6755309" y="2188964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D3D1C9"/>
          </a:solidFill>
          <a:ln/>
        </p:spPr>
      </p:sp>
      <p:sp>
        <p:nvSpPr>
          <p:cNvPr id="6" name="Shape 3"/>
          <p:cNvSpPr/>
          <p:nvPr/>
        </p:nvSpPr>
        <p:spPr>
          <a:xfrm>
            <a:off x="6303705" y="1963222"/>
            <a:ext cx="474464" cy="47446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6488966" y="2042279"/>
            <a:ext cx="10382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0963" y="1936909"/>
            <a:ext cx="3032760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Configuración Completa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0963" y="2392799"/>
            <a:ext cx="6191250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 la impresora instalada y configurada correctamente, puedes comenzar a imprimir desde cualquier dispositivo de la red.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55309" y="4289346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D3D1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03705" y="4063603"/>
            <a:ext cx="474464" cy="47446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2" name="Text 9"/>
          <p:cNvSpPr/>
          <p:nvPr/>
        </p:nvSpPr>
        <p:spPr>
          <a:xfrm>
            <a:off x="6449675" y="4142661"/>
            <a:ext cx="18252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0963" y="4037290"/>
            <a:ext cx="3113603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Resolución de Problemas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0963" y="4493181"/>
            <a:ext cx="6191250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 encuentras problemas, consulta la sección de solución de problemas del manual del usuario o contacta al soporte técnico del fabricante.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5309" y="6389727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D3D1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3705" y="6163985"/>
            <a:ext cx="474464" cy="47446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7" name="Text 14"/>
          <p:cNvSpPr/>
          <p:nvPr/>
        </p:nvSpPr>
        <p:spPr>
          <a:xfrm>
            <a:off x="6446937" y="6243042"/>
            <a:ext cx="18788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00963" y="6137672"/>
            <a:ext cx="2860715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Mantenimiento Regular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0963" y="6593562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Realiza un mantenimiento regular de la impresora para aggrandizer un funcionamiento óptimo.</a:t>
            </a:r>
            <a:endParaRPr lang="en-US" sz="165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1E61E3F-5918-BA47-A48C-2C8823A848F4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961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1: Determina si la Red es Lan o Wlan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06115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29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Tipo de Red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334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Determina si la red es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(cableada) o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WLAN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(inalámbrica).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06115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292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Conectividad de la Impresora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27767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 que la impresora tenga conectividad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Ethernet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Wi-Fi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20013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046827"/>
            <a:ext cx="30083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Requisitos del Sistema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537246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Asegúrate de que los equipos cumplan con los requisitos del sistema de la impresora.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ED5F8D-3BB8-47C8-60DE-7CF61873AEE3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A941C5-16D4-268E-EC7D-0FF6E741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363" y="830647"/>
            <a:ext cx="5279344" cy="23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18B773-BE22-1088-7F44-12A8A0E7F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363" y="4141589"/>
            <a:ext cx="5433847" cy="3042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4616" y="3528536"/>
            <a:ext cx="10853039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2: Conectar la Impresora a la Red LAN 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6" y="4499372"/>
            <a:ext cx="4386977" cy="8396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4523" y="5653802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Conex ion por Cable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44523" y="6312725"/>
            <a:ext cx="3967163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Conecta la impresora a un puerto Ethernet disponible en el router.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3" y="4499372"/>
            <a:ext cx="4387096" cy="8396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31499" y="5653802"/>
            <a:ext cx="3607549" cy="957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Verifica que la Impresora este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encendida</a:t>
            </a:r>
          </a:p>
        </p:txBody>
      </p:sp>
      <p:sp>
        <p:nvSpPr>
          <p:cNvPr id="9" name="Text 4"/>
          <p:cNvSpPr/>
          <p:nvPr/>
        </p:nvSpPr>
        <p:spPr>
          <a:xfrm>
            <a:off x="5331381" y="6611302"/>
            <a:ext cx="3967282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Asegurate que la impresora este conectada a la Fuente de alimentacion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118" y="4446567"/>
            <a:ext cx="4387096" cy="8396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693328" y="5614928"/>
            <a:ext cx="293596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Configuración de la Red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10473932" y="6101595"/>
            <a:ext cx="3967282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 en la configuracion de la Impresora dentro del panel </a:t>
            </a:r>
            <a:endParaRPr lang="en-US" sz="16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CEB606-A1BE-1F3F-16F4-A694676E1264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4" name="Picture 2" descr="Configuración de la impresora HP (red cableada Ethernet) | Soporte HP®">
            <a:extLst>
              <a:ext uri="{FF2B5EF4-FFF2-40B4-BE49-F238E27FC236}">
                <a16:creationId xmlns:a16="http://schemas.microsoft.com/office/drawing/2014/main" id="{50644E78-B03A-27D0-FA8F-DE2EDD70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3" y="1332689"/>
            <a:ext cx="5523517" cy="168702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970C244-A13B-DAB0-04A0-9B3487C57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765" y="635585"/>
            <a:ext cx="5122808" cy="2637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3: Instalar los Controladores de la Impresora en los Equipos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/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/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Descarga de Controladores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Descarga los drivers o controladores de internet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/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44740" y="4908113"/>
            <a:ext cx="358759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Instalación de Controladores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/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F80A8E-6BBD-82B4-4EE7-5F8D8828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" y="216936"/>
            <a:ext cx="5162078" cy="3939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9D40F4C-875C-D566-5973-0A4CDF50844C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E11565A-6EE9-6D18-0C8B-164EFDAD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5" y="4334976"/>
            <a:ext cx="5162078" cy="3105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Shape 2">
            <a:extLst>
              <a:ext uri="{FF2B5EF4-FFF2-40B4-BE49-F238E27FC236}">
                <a16:creationId xmlns:a16="http://schemas.microsoft.com/office/drawing/2014/main" id="{F80A3DA2-DA05-3E9D-B069-0E7A274B5EF7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0DD2D3E4-7ACB-F9B9-30E0-AED0306D18DB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79A0D6C0-CC6A-C650-7F3F-C030A5024479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23A6-4B8F-3826-DA85-B13B1370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8379B34-8FA4-8908-FF09-9C4F1EE5567B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4: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Ejecutar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Controlador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Equipo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773371C-44B2-7F56-8E1B-A29E4A6DFB62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68437F-9ACE-62F8-B18C-74E881286107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BD42712A-2F03-0F54-DCE6-A977B31175FF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4CF9267-A525-EFC2-5AAD-BAECB2F3F097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2240AE0-D6A3-49C2-9B3D-B9D791BE35AC}"/>
              </a:ext>
            </a:extLst>
          </p:cNvPr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Ejecuta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Controlador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D75C572-1F01-2D83-4657-BEA591F2A15E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instalado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ejecuto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el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instalador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en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mi PC 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271ABBE-9BB0-47A1-4127-4CAA6806CA55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5B15C70B-B02C-8782-AF12-84DDC50E0DB7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097C9AE-5EDE-82A4-FBD5-52BDE907D9E7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04E1CF09-5104-88D9-4ECD-95CAD327EA42}"/>
              </a:ext>
            </a:extLst>
          </p:cNvPr>
          <p:cNvSpPr/>
          <p:nvPr/>
        </p:nvSpPr>
        <p:spPr>
          <a:xfrm>
            <a:off x="7544740" y="4924985"/>
            <a:ext cx="412174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Abro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Programa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Instalacion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676B2C3-3E30-0A8A-B4B4-9ACFC1243B07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E09D245A-C155-4B9E-A1F0-1B6616B20570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4979D42F-4C88-99AD-C220-18AC3C9F4B21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1171A4A5-7CF5-F8F7-2391-8969C9199BE6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B3685EC-8F8B-76CB-91FF-2C3E296B8603}"/>
              </a:ext>
            </a:extLst>
          </p:cNvPr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546B5F3-5274-1AC9-8193-00497C4AD311}"/>
              </a:ext>
            </a:extLst>
          </p:cNvPr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DD5E02-9668-5443-C4B2-37F73143FAED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7030201C-A264-C25A-E1B6-03BFB84D83BE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FFB8C8E0-46B2-59B9-734F-3B82248EB4E1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9BB5525E-5A52-F8ED-F029-40DC476B2710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8AABD92-820E-10E6-CFE5-6B3A77EA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8" y="432118"/>
            <a:ext cx="4913570" cy="312463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B5C9E55-C3A5-8FED-37C2-1B100FA3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0" y="4300381"/>
            <a:ext cx="5221212" cy="36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96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9789B-DC2B-4158-C5C2-7AE567A0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C6BB8C6-5CF2-D4A4-F4E7-22B37E8D41D5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5: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Buscar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Las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Impresoras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entorno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o red LAN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2DBD779-193A-2A79-AEE5-FAC73D588355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F1B4E12-6370-CDCB-6F3A-67F6CB6F6BC1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94D5E5B-493C-D2D1-E1B1-68AF29652D08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BE3C203-D516-F3E1-FDCB-E4164DBF30F5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E13AC2C-D200-C6DE-EE8B-2A3A1734D236}"/>
              </a:ext>
            </a:extLst>
          </p:cNvPr>
          <p:cNvSpPr/>
          <p:nvPr/>
        </p:nvSpPr>
        <p:spPr>
          <a:xfrm>
            <a:off x="7704414" y="3205639"/>
            <a:ext cx="4498095" cy="283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Espera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que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busque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las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impresoras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7C3370-804B-056C-5FBD-D1F7426D412A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que realize la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busqueda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agregas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dicha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impresora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E7F1A629-6067-BF9D-6959-49384A2653D8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FDF15B2-D892-BEDF-7E6D-988E16FB95C7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7A1F2DF-7989-1BE0-A213-7696546C6627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51659D5D-EA78-D2EB-A476-DA0D652EB611}"/>
              </a:ext>
            </a:extLst>
          </p:cNvPr>
          <p:cNvSpPr/>
          <p:nvPr/>
        </p:nvSpPr>
        <p:spPr>
          <a:xfrm>
            <a:off x="7544740" y="4924985"/>
            <a:ext cx="412174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Abro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el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Programa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Instalacion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755E2F8-7C81-134A-3D48-7AE3031E7929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Instala el paquete recomendado y luego ejecutalo y sigues los pasos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70E66388-ABCA-3447-DB17-F374AD629661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5ED56A7F-021E-E121-5762-CB3CA3F786EB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004CFFB-E5A7-EA85-1A15-E75586A0C75F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77D4CC7-7CF1-CBD4-BE78-1E7532A339E1}"/>
              </a:ext>
            </a:extLst>
          </p:cNvPr>
          <p:cNvSpPr/>
          <p:nvPr/>
        </p:nvSpPr>
        <p:spPr>
          <a:xfrm>
            <a:off x="7496769" y="6708030"/>
            <a:ext cx="4169713" cy="31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/>
              <a:t>SI no </a:t>
            </a:r>
            <a:r>
              <a:rPr lang="en-US" sz="2050" b="1" dirty="0" err="1"/>
              <a:t>detecta</a:t>
            </a:r>
            <a:r>
              <a:rPr lang="en-US" sz="2050" b="1" dirty="0"/>
              <a:t> </a:t>
            </a:r>
            <a:r>
              <a:rPr lang="en-US" sz="2050" b="1" dirty="0" err="1"/>
              <a:t>agrega</a:t>
            </a:r>
            <a:r>
              <a:rPr lang="en-US" sz="2050" b="1" dirty="0"/>
              <a:t> la </a:t>
            </a:r>
            <a:r>
              <a:rPr lang="en-US" sz="2050" b="1" dirty="0" err="1"/>
              <a:t>Direccion</a:t>
            </a:r>
            <a:r>
              <a:rPr lang="en-US" sz="2050" b="1" dirty="0"/>
              <a:t> IP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6A8A5E4-35F0-3076-679A-E45FCB763828}"/>
              </a:ext>
            </a:extLst>
          </p:cNvPr>
          <p:cNvSpPr/>
          <p:nvPr/>
        </p:nvSpPr>
        <p:spPr>
          <a:xfrm>
            <a:off x="7704415" y="7089100"/>
            <a:ext cx="6501893" cy="641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 </a:t>
            </a:r>
            <a:r>
              <a:rPr lang="en-US" sz="1650" b="1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Direccion</a:t>
            </a:r>
            <a:r>
              <a:rPr lang="en-US" sz="16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IP 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 la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Red que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endParaRPr lang="en-US" sz="16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325E8AA-FDBF-1143-5307-DD24F5AC01EB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96264EB9-7EA1-DD73-4431-05F7AAA6B15F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5655AD38-A7AA-4D99-3655-7194F7144913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A706A958-65B5-B92F-10D5-CE45EC2BE649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FBFF94D-10FA-5E84-31C4-447BD082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3" y="4296379"/>
            <a:ext cx="5221212" cy="361791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C9EBFB8-2522-E538-FB6D-1B3881F8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2" y="366958"/>
            <a:ext cx="5333413" cy="36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9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E9E7-1F19-A3F7-063C-D8FDA169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75260E8-5996-1474-BAB8-20482C8215D1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6: Acceder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desde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Panel de Control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2416F6B-071B-D1B9-05E8-7DBA1710FA9D}"/>
              </a:ext>
            </a:extLst>
          </p:cNvPr>
          <p:cNvSpPr/>
          <p:nvPr/>
        </p:nvSpPr>
        <p:spPr>
          <a:xfrm>
            <a:off x="6531173" y="2888813"/>
            <a:ext cx="22860" cy="4749403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983AC3-EED2-FD13-8302-85BA8CEE1E99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F9026D8-5B10-5F9B-9D0D-A8F49C81252C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8F75085-041C-5256-69E6-99F284D539C4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7C65566-7778-1560-76E1-EC176BE6A7C8}"/>
              </a:ext>
            </a:extLst>
          </p:cNvPr>
          <p:cNvSpPr/>
          <p:nvPr/>
        </p:nvSpPr>
        <p:spPr>
          <a:xfrm>
            <a:off x="7704415" y="3158812"/>
            <a:ext cx="3408640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Acceder a Panel de Control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347D04B-4E03-D957-86BC-D80855D69331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Busca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Panel de Control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en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el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buscador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y accede al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mismo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y accede a Hardware y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Dispositivos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0A63E65-E9A0-C745-1D82-2DB3AB358353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81B8CE2C-9B26-6084-BA8B-4D1F016F51D2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C99C77E-A526-9813-8B11-CCF9428A7D7C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F79170ED-FBEE-43DC-AB0B-34DE1A3C3117}"/>
              </a:ext>
            </a:extLst>
          </p:cNvPr>
          <p:cNvSpPr/>
          <p:nvPr/>
        </p:nvSpPr>
        <p:spPr>
          <a:xfrm>
            <a:off x="7544740" y="4948448"/>
            <a:ext cx="5556405" cy="289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Luego accede a 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Dispositivos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Impresoras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F2BB41E-7AE4-B398-5550-81EC651B27A8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Ingresa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Dispositivos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319663E5-E845-3055-BE03-DF9A13886559}"/>
              </a:ext>
            </a:extLst>
          </p:cNvPr>
          <p:cNvSpPr/>
          <p:nvPr/>
        </p:nvSpPr>
        <p:spPr>
          <a:xfrm>
            <a:off x="6757392" y="6885027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891948D0-2229-D82A-A0AA-BF6EE98E0CAB}"/>
              </a:ext>
            </a:extLst>
          </p:cNvPr>
          <p:cNvSpPr/>
          <p:nvPr/>
        </p:nvSpPr>
        <p:spPr>
          <a:xfrm>
            <a:off x="6304955" y="6658808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BDEC9EF4-3242-01E8-C28B-788FBC0030D9}"/>
              </a:ext>
            </a:extLst>
          </p:cNvPr>
          <p:cNvSpPr/>
          <p:nvPr/>
        </p:nvSpPr>
        <p:spPr>
          <a:xfrm>
            <a:off x="6448425" y="6737985"/>
            <a:ext cx="18823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B66AF58-9908-4CD1-B0F3-353760362271}"/>
              </a:ext>
            </a:extLst>
          </p:cNvPr>
          <p:cNvSpPr/>
          <p:nvPr/>
        </p:nvSpPr>
        <p:spPr>
          <a:xfrm>
            <a:off x="7496770" y="669115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Agrega la Impresora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C8E35B4B-2C50-C0E8-E6CD-C874F231FF88}"/>
              </a:ext>
            </a:extLst>
          </p:cNvPr>
          <p:cNvSpPr/>
          <p:nvPr/>
        </p:nvSpPr>
        <p:spPr>
          <a:xfrm>
            <a:off x="7704415" y="7089100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 Impresora desde la PC desde Panel de Control y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.Dispositivos y Hardware</a:t>
            </a:r>
            <a:endParaRPr lang="en-US" sz="16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197D66-3600-47ED-635E-5DC02309AAC7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76C16869-484D-7150-3B2B-B83E70A2FCDB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256D1B2B-FA23-3BA0-552C-D34FF377DD47}"/>
              </a:ext>
            </a:extLst>
          </p:cNvPr>
          <p:cNvSpPr/>
          <p:nvPr/>
        </p:nvSpPr>
        <p:spPr>
          <a:xfrm flipV="1">
            <a:off x="5812756" y="6922371"/>
            <a:ext cx="556710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2B9CD5CC-0133-7EFC-29FC-D6F4F75EACFE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E2A3966-F719-436F-2977-4333236A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3" y="545860"/>
            <a:ext cx="5507393" cy="338335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DB25BE6-11CD-7FEA-5EE4-FE0CF2016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4" y="4044952"/>
            <a:ext cx="5661469" cy="210675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36BAC16-3778-6A25-AC60-AA3558936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24" y="6203853"/>
            <a:ext cx="5482832" cy="17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7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BBB-2FA5-8638-3774-7EA9B3BB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986B905-9A3E-C0B6-B0FA-ADDEB9BE7657}"/>
              </a:ext>
            </a:extLst>
          </p:cNvPr>
          <p:cNvSpPr/>
          <p:nvPr/>
        </p:nvSpPr>
        <p:spPr>
          <a:xfrm>
            <a:off x="6225778" y="591383"/>
            <a:ext cx="7665244" cy="198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7:No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encuentra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la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Impresora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1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desde</a:t>
            </a: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Windows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777EE49-D15E-48AC-5005-A67AF66AD174}"/>
              </a:ext>
            </a:extLst>
          </p:cNvPr>
          <p:cNvSpPr/>
          <p:nvPr/>
        </p:nvSpPr>
        <p:spPr>
          <a:xfrm>
            <a:off x="6531172" y="2888813"/>
            <a:ext cx="45719" cy="3876187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A484797-C113-758C-1D0B-ACB9A2356C80}"/>
              </a:ext>
            </a:extLst>
          </p:cNvPr>
          <p:cNvSpPr/>
          <p:nvPr/>
        </p:nvSpPr>
        <p:spPr>
          <a:xfrm flipV="1">
            <a:off x="6757391" y="3306961"/>
            <a:ext cx="987505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A7B48818-F8C6-27E3-8B15-9B4D81780D1E}"/>
              </a:ext>
            </a:extLst>
          </p:cNvPr>
          <p:cNvSpPr/>
          <p:nvPr/>
        </p:nvSpPr>
        <p:spPr>
          <a:xfrm>
            <a:off x="6304955" y="3126462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DB1054D-CE55-B736-BE85-FE13C25B6BD8}"/>
              </a:ext>
            </a:extLst>
          </p:cNvPr>
          <p:cNvSpPr/>
          <p:nvPr/>
        </p:nvSpPr>
        <p:spPr>
          <a:xfrm>
            <a:off x="6490573" y="3205639"/>
            <a:ext cx="10394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E583A52-B8E1-55FE-13C3-A3A4DA183983}"/>
              </a:ext>
            </a:extLst>
          </p:cNvPr>
          <p:cNvSpPr/>
          <p:nvPr/>
        </p:nvSpPr>
        <p:spPr>
          <a:xfrm>
            <a:off x="7704415" y="3158812"/>
            <a:ext cx="5317902" cy="193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Selecciono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MI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Impresora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no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esta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en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lista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E1645BF-A3DD-AA0D-479D-B67B0BD5F04C}"/>
              </a:ext>
            </a:extLst>
          </p:cNvPr>
          <p:cNvSpPr/>
          <p:nvPr/>
        </p:nvSpPr>
        <p:spPr>
          <a:xfrm>
            <a:off x="7704415" y="355675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Una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vez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hecho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nos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llevara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a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otra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ventana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BC3C328E-867A-5605-F4D2-08AF062C52EB}"/>
              </a:ext>
            </a:extLst>
          </p:cNvPr>
          <p:cNvSpPr/>
          <p:nvPr/>
        </p:nvSpPr>
        <p:spPr>
          <a:xfrm>
            <a:off x="5711785" y="5073134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271A720B-D70B-215D-CF3A-8D79D36F357A}"/>
              </a:ext>
            </a:extLst>
          </p:cNvPr>
          <p:cNvSpPr/>
          <p:nvPr/>
        </p:nvSpPr>
        <p:spPr>
          <a:xfrm>
            <a:off x="6304955" y="4892635"/>
            <a:ext cx="475298" cy="475298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B63CF3B-8BDF-108B-3931-BA0C9161D269}"/>
              </a:ext>
            </a:extLst>
          </p:cNvPr>
          <p:cNvSpPr/>
          <p:nvPr/>
        </p:nvSpPr>
        <p:spPr>
          <a:xfrm>
            <a:off x="6451163" y="4971812"/>
            <a:ext cx="18288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82AF268-A4D6-338E-1B8C-7796066553BD}"/>
              </a:ext>
            </a:extLst>
          </p:cNvPr>
          <p:cNvSpPr/>
          <p:nvPr/>
        </p:nvSpPr>
        <p:spPr>
          <a:xfrm>
            <a:off x="7544740" y="4924985"/>
            <a:ext cx="6085573" cy="276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Selecciono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La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Configuracion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que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nos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convenga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45CD284E-EFDC-FF42-30D0-79DFD936FB00}"/>
              </a:ext>
            </a:extLst>
          </p:cNvPr>
          <p:cNvSpPr/>
          <p:nvPr/>
        </p:nvSpPr>
        <p:spPr>
          <a:xfrm>
            <a:off x="7704415" y="532292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ser Red Local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selecciono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manual de red local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D317F8FE-6226-1359-2CCF-99990A5F7659}"/>
              </a:ext>
            </a:extLst>
          </p:cNvPr>
          <p:cNvSpPr/>
          <p:nvPr/>
        </p:nvSpPr>
        <p:spPr>
          <a:xfrm>
            <a:off x="6594515" y="6728965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990ECDC8-177F-C42D-EC1A-2C65F22A9501}"/>
              </a:ext>
            </a:extLst>
          </p:cNvPr>
          <p:cNvSpPr/>
          <p:nvPr/>
        </p:nvSpPr>
        <p:spPr>
          <a:xfrm>
            <a:off x="7417832" y="6599979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Si es </a:t>
            </a: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</a:rPr>
              <a:t>Inalambrica</a:t>
            </a:r>
            <a:r>
              <a:rPr lang="en-US" sz="205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A2531D4-1DFB-3EF6-0CC8-046DB48BE1E1}"/>
              </a:ext>
            </a:extLst>
          </p:cNvPr>
          <p:cNvSpPr/>
          <p:nvPr/>
        </p:nvSpPr>
        <p:spPr>
          <a:xfrm>
            <a:off x="7443706" y="6967793"/>
            <a:ext cx="6186607" cy="82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Selecciono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agregar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impresora</a:t>
            </a: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red </a:t>
            </a:r>
            <a:r>
              <a:rPr lang="en-US" sz="16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reconocible</a:t>
            </a:r>
            <a:endParaRPr lang="en-US" sz="16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2D49F77-C2E8-50FC-FF49-6D7C0149B741}"/>
              </a:ext>
            </a:extLst>
          </p:cNvPr>
          <p:cNvSpPr/>
          <p:nvPr/>
        </p:nvSpPr>
        <p:spPr>
          <a:xfrm>
            <a:off x="12818389" y="7847666"/>
            <a:ext cx="1623848" cy="29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8EB7C3DE-B3FF-94E7-F05B-4CBA01AE1521}"/>
              </a:ext>
            </a:extLst>
          </p:cNvPr>
          <p:cNvSpPr/>
          <p:nvPr/>
        </p:nvSpPr>
        <p:spPr>
          <a:xfrm>
            <a:off x="5774055" y="3306962"/>
            <a:ext cx="595411" cy="45719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27E8A7FC-76CC-7016-AE5B-34B9414DA748}"/>
              </a:ext>
            </a:extLst>
          </p:cNvPr>
          <p:cNvSpPr/>
          <p:nvPr/>
        </p:nvSpPr>
        <p:spPr>
          <a:xfrm>
            <a:off x="6757392" y="5072530"/>
            <a:ext cx="739378" cy="22860"/>
          </a:xfrm>
          <a:prstGeom prst="roundRect">
            <a:avLst>
              <a:gd name="adj" fmla="val 138618"/>
            </a:avLst>
          </a:prstGeom>
          <a:solidFill>
            <a:srgbClr val="D3D1C9"/>
          </a:solidFill>
          <a:ln/>
        </p:spPr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FAF75DB-F4A3-BAC4-2926-25ED64DF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" y="972638"/>
            <a:ext cx="5508073" cy="31155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CCAEF4-4C4E-0462-F44C-86DAE921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30" y="4556651"/>
            <a:ext cx="5543855" cy="2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55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293" y="1663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 4: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Configurar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los Ajustes de Red de la Impresora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46949" y="2009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Ajustes de Impresión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368121" y="26672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Calidad de impresión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368121" y="323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Formato de papel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8120" y="38310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Orientación del papel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195211" y="16474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Ajustes de Red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908091" y="23217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Nombre de la impresora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895217" y="30412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Dirección IP de la impresora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908091" y="37985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Configuración de seguridad</a:t>
            </a:r>
            <a:endParaRPr lang="en-US" sz="175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810BD-9A98-F075-DEF1-3D6C9B19FC36}"/>
              </a:ext>
            </a:extLst>
          </p:cNvPr>
          <p:cNvSpPr/>
          <p:nvPr/>
        </p:nvSpPr>
        <p:spPr>
          <a:xfrm>
            <a:off x="12817366" y="7772400"/>
            <a:ext cx="1623848" cy="29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0830CB1-E7DB-7C2B-DD8F-CB5EBDF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3" y="4423630"/>
            <a:ext cx="9012362" cy="26796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5A24CA-9A38-D87C-AB44-C6EF5310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760" y="1388237"/>
            <a:ext cx="4885307" cy="2619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835</Words>
  <Application>Microsoft Office PowerPoint</Application>
  <PresentationFormat>Personalizado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Roboto</vt:lpstr>
      <vt:lpstr>DM Sans Medium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JOSE REYES</cp:lastModifiedBy>
  <cp:revision>4</cp:revision>
  <dcterms:created xsi:type="dcterms:W3CDTF">2024-10-28T07:40:16Z</dcterms:created>
  <dcterms:modified xsi:type="dcterms:W3CDTF">2024-10-29T00:00:56Z</dcterms:modified>
</cp:coreProperties>
</file>