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61" r:id="rId10"/>
    <p:sldId id="270" r:id="rId11"/>
    <p:sldId id="263" r:id="rId12"/>
    <p:sldId id="264" r:id="rId13"/>
  </p:sldIdLst>
  <p:sldSz cx="14630400" cy="8229600"/>
  <p:notesSz cx="8229600" cy="14630400"/>
  <p:embeddedFontLst>
    <p:embeddedFont>
      <p:font typeface="DM Sans Medium" pitchFamily="2" charset="0"/>
      <p:regular r:id="rId15"/>
    </p:embeddedFont>
    <p:embeddedFont>
      <p:font typeface="Inter" panose="020B0604020202020204" charset="0"/>
      <p:regular r:id="rId16"/>
    </p:embeddedFont>
  </p:embeddedFont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4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43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393A2-785F-1407-FA3D-CC08D2AA2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8ACCBB-2757-22C7-14E6-0A729E8B57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9BAAF6-ED0C-851E-EC71-B5A818E78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2DBA2-1D47-FBC1-3419-2D8CBDFC22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48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9371C-003F-20ED-8560-A8E2792FC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CC127A-E846-3675-59D2-C73DD3121C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1F667-9BEE-E88D-F9B6-3402D9CC4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FB1D-62A6-9736-DE96-43AE0B1892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97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96DC7-7306-F810-4146-B328CC25D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23A58B-5827-4400-EE1C-64C267E17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7243C1-B80C-3AE4-A1AD-CDC1951A1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63E-606C-1085-A761-CF2C3BC8ED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2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D37FB-A54D-FE53-1D59-09A1A01B7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49AF75-A02C-E589-124D-99396825AC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8A0820-F3EB-0C71-74E2-9E9E5547A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787B1-700E-78C4-EA54-D1BE7519E6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0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36720-BADB-4398-237E-6D6F4A4B2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39B341-52B6-22C7-7466-A1B5D2E5A8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2E62B0-AF50-811E-38C1-9CC9A215D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79FCA-6839-BC51-1EBE-A8AD9F701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22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26200" y="245948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Instalación y Configuración de Impresora en Red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975241" y="336876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 </a:t>
            </a:r>
            <a:r>
              <a:rPr lang="es-HN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Presentación</a:t>
            </a: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Digital </a:t>
            </a:r>
            <a:r>
              <a:rPr lang="en-US" sz="1750" b="1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</a:t>
            </a: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b="1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Guiara</a:t>
            </a: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poor los pasos para </a:t>
            </a:r>
            <a:r>
              <a:rPr lang="en-US" sz="1750" b="1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instalar</a:t>
            </a: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b="1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una</a:t>
            </a: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impresora a travel de LAN o WLAN</a:t>
            </a:r>
            <a:endParaRPr lang="en-US" sz="1750" b="1" dirty="0"/>
          </a:p>
        </p:txBody>
      </p:sp>
      <p:sp>
        <p:nvSpPr>
          <p:cNvPr id="5" name="Shape 2"/>
          <p:cNvSpPr/>
          <p:nvPr/>
        </p:nvSpPr>
        <p:spPr>
          <a:xfrm>
            <a:off x="793790" y="642401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963980" y="4314858"/>
            <a:ext cx="3144047" cy="6007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800" b="1" dirty="0"/>
              <a:t>Por Alex Mejia</a:t>
            </a: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BEC5CAF7-3C01-DB55-B60B-A5E3698368DB}"/>
              </a:ext>
            </a:extLst>
          </p:cNvPr>
          <p:cNvSpPr/>
          <p:nvPr/>
        </p:nvSpPr>
        <p:spPr>
          <a:xfrm>
            <a:off x="1769282" y="5357717"/>
            <a:ext cx="3906304" cy="6007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000" b="1" dirty="0"/>
              <a:t>De Duodecimo en Informatica </a:t>
            </a:r>
            <a:r>
              <a:rPr lang="en-US" sz="2200" b="1" dirty="0"/>
              <a:t>2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5F364BE-DFBB-50E3-E17B-920A0C405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588" y="5888153"/>
            <a:ext cx="2598067" cy="167126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B216889-A07D-3F2D-CE2F-383E339EC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277" y="1801264"/>
            <a:ext cx="6247983" cy="458661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2FBF01A-7D64-36C3-89C8-28D57550C7C7}"/>
              </a:ext>
            </a:extLst>
          </p:cNvPr>
          <p:cNvSpPr/>
          <p:nvPr/>
        </p:nvSpPr>
        <p:spPr>
          <a:xfrm>
            <a:off x="12817366" y="7772400"/>
            <a:ext cx="1623848" cy="299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A9BED-3692-C003-2130-9AACB98F7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73A23EE-5194-B035-98C3-252C4D9BD704}"/>
              </a:ext>
            </a:extLst>
          </p:cNvPr>
          <p:cNvSpPr/>
          <p:nvPr/>
        </p:nvSpPr>
        <p:spPr>
          <a:xfrm>
            <a:off x="289293" y="16638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Paso 9: </a:t>
            </a:r>
            <a:r>
              <a:rPr lang="en-US" sz="44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Conectar</a:t>
            </a: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44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Impresora</a:t>
            </a: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 Cable LAN o </a:t>
            </a:r>
            <a:r>
              <a:rPr lang="en-US" sz="44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Asegurarse</a:t>
            </a: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que </a:t>
            </a:r>
            <a:r>
              <a:rPr lang="en-US" sz="44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este</a:t>
            </a: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44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conectada</a:t>
            </a: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a la RED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571DD6E4-DF35-9BD3-0305-12B41855E67E}"/>
              </a:ext>
            </a:extLst>
          </p:cNvPr>
          <p:cNvSpPr/>
          <p:nvPr/>
        </p:nvSpPr>
        <p:spPr>
          <a:xfrm>
            <a:off x="446949" y="20090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Ajustes de Impresión</a:t>
            </a:r>
            <a:endParaRPr lang="en-US" sz="2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B0A45847-8F39-4B58-2C7E-82ACFB6D0AC8}"/>
              </a:ext>
            </a:extLst>
          </p:cNvPr>
          <p:cNvSpPr/>
          <p:nvPr/>
        </p:nvSpPr>
        <p:spPr>
          <a:xfrm>
            <a:off x="733684" y="3230911"/>
            <a:ext cx="2548500" cy="308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Cable LAN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94A50B14-7F2A-4B24-BF83-71B4974A2A3C}"/>
              </a:ext>
            </a:extLst>
          </p:cNvPr>
          <p:cNvSpPr/>
          <p:nvPr/>
        </p:nvSpPr>
        <p:spPr>
          <a:xfrm>
            <a:off x="5226743" y="1647470"/>
            <a:ext cx="4059147" cy="715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</a:rPr>
              <a:t>Ver </a:t>
            </a:r>
            <a:r>
              <a:rPr lang="en-US" sz="2200" dirty="0" err="1">
                <a:solidFill>
                  <a:srgbClr val="161613"/>
                </a:solidFill>
                <a:latin typeface="DM Sans Medium" pitchFamily="34" charset="0"/>
              </a:rPr>
              <a:t>si</a:t>
            </a:r>
            <a:r>
              <a:rPr lang="en-US" sz="2200" dirty="0">
                <a:solidFill>
                  <a:srgbClr val="161613"/>
                </a:solidFill>
                <a:latin typeface="DM Sans Medium" pitchFamily="34" charset="0"/>
              </a:rPr>
              <a:t> </a:t>
            </a:r>
            <a:r>
              <a:rPr lang="en-US" sz="2200" dirty="0" err="1">
                <a:solidFill>
                  <a:srgbClr val="161613"/>
                </a:solidFill>
                <a:latin typeface="DM Sans Medium" pitchFamily="34" charset="0"/>
              </a:rPr>
              <a:t>esta</a:t>
            </a:r>
            <a:r>
              <a:rPr lang="en-US" sz="2200" dirty="0">
                <a:solidFill>
                  <a:srgbClr val="161613"/>
                </a:solidFill>
                <a:latin typeface="DM Sans Medium" pitchFamily="34" charset="0"/>
              </a:rPr>
              <a:t> </a:t>
            </a:r>
            <a:r>
              <a:rPr lang="en-US" sz="2200" dirty="0" err="1">
                <a:solidFill>
                  <a:srgbClr val="161613"/>
                </a:solidFill>
                <a:latin typeface="DM Sans Medium" pitchFamily="34" charset="0"/>
              </a:rPr>
              <a:t>conectada</a:t>
            </a:r>
            <a:r>
              <a:rPr lang="en-US" sz="2200" dirty="0">
                <a:solidFill>
                  <a:srgbClr val="161613"/>
                </a:solidFill>
                <a:latin typeface="DM Sans Medium" pitchFamily="34" charset="0"/>
              </a:rPr>
              <a:t> a la Red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</a:rPr>
              <a:t>WIFI</a:t>
            </a:r>
            <a:endParaRPr lang="en-US" sz="22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C3E6AC6-5D44-9896-7FDD-9BAD1CC85B17}"/>
              </a:ext>
            </a:extLst>
          </p:cNvPr>
          <p:cNvSpPr/>
          <p:nvPr/>
        </p:nvSpPr>
        <p:spPr>
          <a:xfrm>
            <a:off x="12817366" y="7772400"/>
            <a:ext cx="1623848" cy="299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B0B32D6-3387-55D0-D9ED-1207D28FE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800" y="2273576"/>
            <a:ext cx="4885307" cy="26191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7B0A76F-4593-C2A3-6952-79B1A68EB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49" y="4176498"/>
            <a:ext cx="4061989" cy="31540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 2">
            <a:extLst>
              <a:ext uri="{FF2B5EF4-FFF2-40B4-BE49-F238E27FC236}">
                <a16:creationId xmlns:a16="http://schemas.microsoft.com/office/drawing/2014/main" id="{2EE8208C-D937-126D-7A23-849841306EE2}"/>
              </a:ext>
            </a:extLst>
          </p:cNvPr>
          <p:cNvSpPr/>
          <p:nvPr/>
        </p:nvSpPr>
        <p:spPr>
          <a:xfrm>
            <a:off x="5200877" y="2757725"/>
            <a:ext cx="4140817" cy="2713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Conectar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a la </a:t>
            </a: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misma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Red WIFI</a:t>
            </a:r>
            <a:endParaRPr lang="en-US" sz="1750" dirty="0"/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434BCB64-8842-1C0F-0A4F-6BC14E5D7508}"/>
              </a:ext>
            </a:extLst>
          </p:cNvPr>
          <p:cNvSpPr/>
          <p:nvPr/>
        </p:nvSpPr>
        <p:spPr>
          <a:xfrm>
            <a:off x="520521" y="2819646"/>
            <a:ext cx="4140817" cy="2713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Aseguranos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que </a:t>
            </a: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este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conectada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a </a:t>
            </a: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el</a:t>
            </a:r>
            <a:endParaRPr lang="en-US" sz="1750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EDAF45A-CEB6-3C85-5E52-5320A990C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848" y="4206662"/>
            <a:ext cx="4490932" cy="29666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32058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16729" y="905232"/>
            <a:ext cx="7683341" cy="1955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1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Paso 10: </a:t>
            </a:r>
            <a:r>
              <a:rPr lang="en-US" sz="410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Imprimir</a:t>
            </a:r>
            <a:r>
              <a:rPr lang="en-US" sz="41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410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Pagina</a:t>
            </a:r>
            <a:r>
              <a:rPr lang="en-US" sz="41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de </a:t>
            </a:r>
          </a:p>
          <a:p>
            <a:pPr marL="0" indent="0">
              <a:lnSpc>
                <a:spcPts val="5100"/>
              </a:lnSpc>
              <a:buNone/>
            </a:pPr>
            <a:r>
              <a:rPr lang="en-US" sz="4100" dirty="0" err="1">
                <a:solidFill>
                  <a:srgbClr val="161613"/>
                </a:solidFill>
                <a:latin typeface="DM Sans Medium" pitchFamily="34" charset="0"/>
              </a:rPr>
              <a:t>Prueba</a:t>
            </a:r>
            <a:endParaRPr lang="en-US" sz="41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45234D3-9551-6D12-1F0D-639113025012}"/>
              </a:ext>
            </a:extLst>
          </p:cNvPr>
          <p:cNvSpPr/>
          <p:nvPr/>
        </p:nvSpPr>
        <p:spPr>
          <a:xfrm>
            <a:off x="12817366" y="7772400"/>
            <a:ext cx="1623848" cy="299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C1E615-1941-F481-8A4C-4E807E4E4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52" y="651888"/>
            <a:ext cx="5030679" cy="7106832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220EF69-F347-A9CF-07B2-20BDEE17A034}"/>
              </a:ext>
            </a:extLst>
          </p:cNvPr>
          <p:cNvSpPr txBox="1"/>
          <p:nvPr/>
        </p:nvSpPr>
        <p:spPr>
          <a:xfrm>
            <a:off x="6216729" y="2979683"/>
            <a:ext cx="6931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Imprimimos</a:t>
            </a:r>
            <a:r>
              <a:rPr lang="en-US" sz="3200" b="1" dirty="0"/>
              <a:t> </a:t>
            </a:r>
            <a:r>
              <a:rPr lang="en-US" sz="3200" b="1" dirty="0" err="1"/>
              <a:t>una</a:t>
            </a:r>
            <a:r>
              <a:rPr lang="en-US" sz="3200" b="1" dirty="0"/>
              <a:t> Hoja  de </a:t>
            </a:r>
            <a:r>
              <a:rPr lang="en-US" sz="3200" b="1" dirty="0" err="1"/>
              <a:t>Prueba</a:t>
            </a:r>
            <a:r>
              <a:rPr lang="en-US" sz="3200" b="1" dirty="0"/>
              <a:t> para </a:t>
            </a:r>
            <a:r>
              <a:rPr lang="en-US" sz="3200" b="1" dirty="0" err="1"/>
              <a:t>Comprobar</a:t>
            </a:r>
            <a:r>
              <a:rPr lang="en-US" sz="3200" b="1" dirty="0"/>
              <a:t> que </a:t>
            </a:r>
            <a:r>
              <a:rPr lang="en-US" sz="3200" b="1" dirty="0" err="1"/>
              <a:t>nuestra</a:t>
            </a:r>
            <a:r>
              <a:rPr lang="en-US" sz="3200" b="1" dirty="0"/>
              <a:t> </a:t>
            </a:r>
            <a:r>
              <a:rPr lang="en-US" sz="3200" b="1" dirty="0" err="1"/>
              <a:t>Impresora</a:t>
            </a:r>
            <a:r>
              <a:rPr lang="en-US" sz="3200" b="1" dirty="0"/>
              <a:t> de Red </a:t>
            </a:r>
            <a:r>
              <a:rPr lang="en-US" sz="3200" b="1" dirty="0" err="1"/>
              <a:t>este</a:t>
            </a:r>
            <a:r>
              <a:rPr lang="en-US" sz="3200" b="1" dirty="0"/>
              <a:t> bien </a:t>
            </a:r>
            <a:r>
              <a:rPr lang="en-US" sz="3200" b="1" dirty="0" err="1"/>
              <a:t>configurada</a:t>
            </a:r>
            <a:endParaRPr lang="es-MX" sz="3200" b="1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3C01B688-9C26-6FE8-07ED-E9197960C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729" y="4667835"/>
            <a:ext cx="6463864" cy="344886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75235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Consejos y Recomendaciones para </a:t>
            </a:r>
            <a:r>
              <a:rPr lang="en-US" sz="44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una</a:t>
            </a: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44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una</a:t>
            </a: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44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instalación</a:t>
            </a: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Exitosa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47400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5" name="Text 2"/>
          <p:cNvSpPr/>
          <p:nvPr/>
        </p:nvSpPr>
        <p:spPr>
          <a:xfrm>
            <a:off x="6479500" y="3559016"/>
            <a:ext cx="1116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4740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Manual del Usuario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964424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Consulta el manual del usuario de la impresora para obtener información específica sobre su modelo.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47400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9" name="Text 6"/>
          <p:cNvSpPr/>
          <p:nvPr/>
        </p:nvSpPr>
        <p:spPr>
          <a:xfrm>
            <a:off x="10328791" y="3559016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474006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Soporte del Fabricante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4318754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Contacta al soporte técnico del fabricante si encuentras algún problema durante la instalación.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626090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3" name="Text 10"/>
          <p:cNvSpPr/>
          <p:nvPr/>
        </p:nvSpPr>
        <p:spPr>
          <a:xfrm>
            <a:off x="6434257" y="6345912"/>
            <a:ext cx="20216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6260902"/>
            <a:ext cx="34200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Uso de Cables de Calidad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75132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Utiliza cables Ethernet de alta calidad para aggrandizer ulna conexión estable.</a:t>
            </a:r>
            <a:endParaRPr lang="en-US" sz="17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FD23372-3C26-AEC6-1FA7-1E25C1EBC5F1}"/>
              </a:ext>
            </a:extLst>
          </p:cNvPr>
          <p:cNvSpPr/>
          <p:nvPr/>
        </p:nvSpPr>
        <p:spPr>
          <a:xfrm>
            <a:off x="12817366" y="7772400"/>
            <a:ext cx="1623848" cy="299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12B6AD0-07FE-A7DE-0607-D4C05078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70" y="483159"/>
            <a:ext cx="4931792" cy="696252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3961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Paso 1: Determina si la Red es Lan o Wlan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206115"/>
            <a:ext cx="3664863" cy="2387084"/>
          </a:xfrm>
          <a:prstGeom prst="roundRect">
            <a:avLst>
              <a:gd name="adj" fmla="val 1425"/>
            </a:avLst>
          </a:prstGeom>
          <a:solidFill>
            <a:srgbClr val="EDEBE3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4329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Tipo de Red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923348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Determina si la red es </a:t>
            </a: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(cableada) o </a:t>
            </a: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WLAN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(inalámbrica).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206115"/>
            <a:ext cx="3664863" cy="2387084"/>
          </a:xfrm>
          <a:prstGeom prst="roundRect">
            <a:avLst>
              <a:gd name="adj" fmla="val 1425"/>
            </a:avLst>
          </a:prstGeom>
          <a:solidFill>
            <a:srgbClr val="EDEBE3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3432929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Conectividad de la Impresora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4277678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Verifica que la impresora tenga conectividad </a:t>
            </a: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Ethernet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 </a:t>
            </a: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Wi-Fi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820013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EDEBE3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6046827"/>
            <a:ext cx="30083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Requisitos del Sistema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6537246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Asegúrate de que los equipos cumplan con los requisitos del sistema de la impresora.</a:t>
            </a:r>
            <a:endParaRPr lang="en-US" sz="175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BED5F8D-3BB8-47C8-60DE-7CF61873AEE3}"/>
              </a:ext>
            </a:extLst>
          </p:cNvPr>
          <p:cNvSpPr/>
          <p:nvPr/>
        </p:nvSpPr>
        <p:spPr>
          <a:xfrm>
            <a:off x="12817366" y="7772400"/>
            <a:ext cx="1623848" cy="299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A941C5-16D4-268E-EC7D-0FF6E7419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363" y="830647"/>
            <a:ext cx="5279344" cy="2375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B18B773-BE22-1088-7F44-12A8A0E7F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363" y="4141589"/>
            <a:ext cx="5433847" cy="30429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34616" y="3528536"/>
            <a:ext cx="10853039" cy="656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Paso 2: Conectar la Impresora a la Red LAN </a:t>
            </a:r>
            <a:endParaRPr lang="en-US" sz="4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16" y="4499372"/>
            <a:ext cx="4386977" cy="83962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44523" y="5653802"/>
            <a:ext cx="2623899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Conex ion por Cable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944523" y="6312725"/>
            <a:ext cx="3967163" cy="671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Conecta la impresora a un puerto Ethernet disponible en el router.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593" y="4499372"/>
            <a:ext cx="4387096" cy="83962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31499" y="5653802"/>
            <a:ext cx="3607549" cy="957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/>
              <a:t>Verifica que la Impresora este</a:t>
            </a:r>
          </a:p>
          <a:p>
            <a:pPr marL="0" indent="0" algn="l">
              <a:lnSpc>
                <a:spcPts val="2550"/>
              </a:lnSpc>
              <a:buNone/>
            </a:pPr>
            <a:r>
              <a:rPr lang="en-US" sz="2050" b="1" dirty="0"/>
              <a:t>encendida</a:t>
            </a:r>
          </a:p>
        </p:txBody>
      </p:sp>
      <p:sp>
        <p:nvSpPr>
          <p:cNvPr id="9" name="Text 4"/>
          <p:cNvSpPr/>
          <p:nvPr/>
        </p:nvSpPr>
        <p:spPr>
          <a:xfrm>
            <a:off x="5331381" y="6611302"/>
            <a:ext cx="3967282" cy="1007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Asegurate que la impresora este conectada a la Fuente de alimentacion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4118" y="4446567"/>
            <a:ext cx="4387096" cy="83962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693328" y="5614928"/>
            <a:ext cx="2935962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Configuración de la Red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10473932" y="6101595"/>
            <a:ext cx="3967282" cy="1007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Configura en la configuracion de la Impresora dentro del panel </a:t>
            </a:r>
            <a:endParaRPr lang="en-US" sz="165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9CEB606-A1BE-1F3F-16F4-A694676E1264}"/>
              </a:ext>
            </a:extLst>
          </p:cNvPr>
          <p:cNvSpPr/>
          <p:nvPr/>
        </p:nvSpPr>
        <p:spPr>
          <a:xfrm>
            <a:off x="12817366" y="7772400"/>
            <a:ext cx="1623848" cy="299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4" name="Picture 2" descr="Configuración de la impresora HP (red cableada Ethernet) | Soporte HP®">
            <a:extLst>
              <a:ext uri="{FF2B5EF4-FFF2-40B4-BE49-F238E27FC236}">
                <a16:creationId xmlns:a16="http://schemas.microsoft.com/office/drawing/2014/main" id="{50644E78-B03A-27D0-FA8F-DE2EDD709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23" y="1332689"/>
            <a:ext cx="5523517" cy="1687022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970C244-A13B-DAB0-04A0-9B3487C577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4765" y="635585"/>
            <a:ext cx="5122808" cy="26377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25778" y="591383"/>
            <a:ext cx="7665244" cy="1980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Paso 3: Instalar los Controladores de la Impresora en los Equipos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6531173" y="2888813"/>
            <a:ext cx="22860" cy="4749403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5" name="Shape 2"/>
          <p:cNvSpPr/>
          <p:nvPr/>
        </p:nvSpPr>
        <p:spPr>
          <a:xfrm flipV="1">
            <a:off x="6757391" y="3306961"/>
            <a:ext cx="987505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6" name="Shape 3"/>
          <p:cNvSpPr/>
          <p:nvPr/>
        </p:nvSpPr>
        <p:spPr>
          <a:xfrm>
            <a:off x="6304955" y="3126462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7" name="Text 4"/>
          <p:cNvSpPr/>
          <p:nvPr/>
        </p:nvSpPr>
        <p:spPr>
          <a:xfrm>
            <a:off x="6490573" y="3205639"/>
            <a:ext cx="103942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7704415" y="3158812"/>
            <a:ext cx="3408640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Descarga de Controladores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704415" y="3556754"/>
            <a:ext cx="6186607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Descarga los drivers o controladores de internet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5711785" y="5073134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11" name="Shape 8"/>
          <p:cNvSpPr/>
          <p:nvPr/>
        </p:nvSpPr>
        <p:spPr>
          <a:xfrm>
            <a:off x="6304955" y="4892635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2" name="Text 9"/>
          <p:cNvSpPr/>
          <p:nvPr/>
        </p:nvSpPr>
        <p:spPr>
          <a:xfrm>
            <a:off x="6451163" y="4971812"/>
            <a:ext cx="182880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7544740" y="4908113"/>
            <a:ext cx="3587591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Instalación de Controladores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7704415" y="5322927"/>
            <a:ext cx="6186607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Instala el paquete recomendado y luego ejecutalo y sigues los pasos </a:t>
            </a:r>
            <a:endParaRPr lang="en-US" sz="1650" dirty="0"/>
          </a:p>
        </p:txBody>
      </p:sp>
      <p:sp>
        <p:nvSpPr>
          <p:cNvPr id="15" name="Shape 12"/>
          <p:cNvSpPr/>
          <p:nvPr/>
        </p:nvSpPr>
        <p:spPr>
          <a:xfrm>
            <a:off x="6757392" y="6885027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16" name="Shape 13"/>
          <p:cNvSpPr/>
          <p:nvPr/>
        </p:nvSpPr>
        <p:spPr>
          <a:xfrm>
            <a:off x="6304955" y="6658808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7" name="Text 14"/>
          <p:cNvSpPr/>
          <p:nvPr/>
        </p:nvSpPr>
        <p:spPr>
          <a:xfrm>
            <a:off x="6448425" y="6737985"/>
            <a:ext cx="188238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7496770" y="6691158"/>
            <a:ext cx="2640568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Agrega la Impresora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7704415" y="7089100"/>
            <a:ext cx="6186607" cy="825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Agrega Impresora desde la PC desde Panel de Control y </a:t>
            </a:r>
          </a:p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.Dispositivos y Hardware</a:t>
            </a:r>
            <a:endParaRPr lang="en-US" sz="165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CF80A8E-6BBD-82B4-4EE7-5F8D88284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08" y="216936"/>
            <a:ext cx="5162078" cy="3939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C9D40F4C-875C-D566-5973-0A4CDF50844C}"/>
              </a:ext>
            </a:extLst>
          </p:cNvPr>
          <p:cNvSpPr/>
          <p:nvPr/>
        </p:nvSpPr>
        <p:spPr>
          <a:xfrm>
            <a:off x="12818389" y="7847666"/>
            <a:ext cx="1623848" cy="299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2E11565A-6EE9-6D18-0C8B-164EFDAD1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65" y="4334976"/>
            <a:ext cx="5162078" cy="3105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Shape 2">
            <a:extLst>
              <a:ext uri="{FF2B5EF4-FFF2-40B4-BE49-F238E27FC236}">
                <a16:creationId xmlns:a16="http://schemas.microsoft.com/office/drawing/2014/main" id="{F80A3DA2-DA05-3E9D-B069-0E7A274B5EF7}"/>
              </a:ext>
            </a:extLst>
          </p:cNvPr>
          <p:cNvSpPr/>
          <p:nvPr/>
        </p:nvSpPr>
        <p:spPr>
          <a:xfrm>
            <a:off x="5774055" y="3306962"/>
            <a:ext cx="595411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0DD2D3E4-7ACB-F9B9-30E0-AED0306D18DB}"/>
              </a:ext>
            </a:extLst>
          </p:cNvPr>
          <p:cNvSpPr/>
          <p:nvPr/>
        </p:nvSpPr>
        <p:spPr>
          <a:xfrm flipV="1">
            <a:off x="5812756" y="6922371"/>
            <a:ext cx="556710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26" name="Shape 7">
            <a:extLst>
              <a:ext uri="{FF2B5EF4-FFF2-40B4-BE49-F238E27FC236}">
                <a16:creationId xmlns:a16="http://schemas.microsoft.com/office/drawing/2014/main" id="{79A0D6C0-CC6A-C650-7F3F-C030A5024479}"/>
              </a:ext>
            </a:extLst>
          </p:cNvPr>
          <p:cNvSpPr/>
          <p:nvPr/>
        </p:nvSpPr>
        <p:spPr>
          <a:xfrm>
            <a:off x="6757392" y="5072530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A23A6-4B8F-3826-DA85-B13B13703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F8379B34-8FA4-8908-FF09-9C4F1EE5567B}"/>
              </a:ext>
            </a:extLst>
          </p:cNvPr>
          <p:cNvSpPr/>
          <p:nvPr/>
        </p:nvSpPr>
        <p:spPr>
          <a:xfrm>
            <a:off x="6225778" y="591383"/>
            <a:ext cx="7665244" cy="1980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Paso 4: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Ejecutar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el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Controlador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en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el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Equipo</a:t>
            </a:r>
            <a:endParaRPr lang="en-US" sz="41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5773371C-44B2-7F56-8E1B-A29E4A6DFB62}"/>
              </a:ext>
            </a:extLst>
          </p:cNvPr>
          <p:cNvSpPr/>
          <p:nvPr/>
        </p:nvSpPr>
        <p:spPr>
          <a:xfrm>
            <a:off x="6531173" y="2888813"/>
            <a:ext cx="22860" cy="4749403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C368437F-9ACE-62F8-B18C-74E881286107}"/>
              </a:ext>
            </a:extLst>
          </p:cNvPr>
          <p:cNvSpPr/>
          <p:nvPr/>
        </p:nvSpPr>
        <p:spPr>
          <a:xfrm flipV="1">
            <a:off x="6757391" y="3306961"/>
            <a:ext cx="987505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BD42712A-2F03-0F54-DCE6-A977B31175FF}"/>
              </a:ext>
            </a:extLst>
          </p:cNvPr>
          <p:cNvSpPr/>
          <p:nvPr/>
        </p:nvSpPr>
        <p:spPr>
          <a:xfrm>
            <a:off x="6304955" y="3126462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74CF9267-A525-EFC2-5AAD-BAECB2F3F097}"/>
              </a:ext>
            </a:extLst>
          </p:cNvPr>
          <p:cNvSpPr/>
          <p:nvPr/>
        </p:nvSpPr>
        <p:spPr>
          <a:xfrm>
            <a:off x="6490573" y="3205639"/>
            <a:ext cx="103942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02240AE0-D6A3-49C2-9B3D-B9D791BE35AC}"/>
              </a:ext>
            </a:extLst>
          </p:cNvPr>
          <p:cNvSpPr/>
          <p:nvPr/>
        </p:nvSpPr>
        <p:spPr>
          <a:xfrm>
            <a:off x="7704415" y="3158812"/>
            <a:ext cx="3408640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Ejecuta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Controlador</a:t>
            </a:r>
            <a:endParaRPr lang="en-US" sz="20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D75C572-1F01-2D83-4657-BEA591F2A15E}"/>
              </a:ext>
            </a:extLst>
          </p:cNvPr>
          <p:cNvSpPr/>
          <p:nvPr/>
        </p:nvSpPr>
        <p:spPr>
          <a:xfrm>
            <a:off x="7704415" y="3556754"/>
            <a:ext cx="6186607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Una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vez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instalado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ejecuto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el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instalador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en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mi PC </a:t>
            </a:r>
            <a:endParaRPr lang="en-US" sz="16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271ABBE-9BB0-47A1-4127-4CAA6806CA55}"/>
              </a:ext>
            </a:extLst>
          </p:cNvPr>
          <p:cNvSpPr/>
          <p:nvPr/>
        </p:nvSpPr>
        <p:spPr>
          <a:xfrm>
            <a:off x="5711785" y="5073134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5B15C70B-B02C-8782-AF12-84DDC50E0DB7}"/>
              </a:ext>
            </a:extLst>
          </p:cNvPr>
          <p:cNvSpPr/>
          <p:nvPr/>
        </p:nvSpPr>
        <p:spPr>
          <a:xfrm>
            <a:off x="6304955" y="4892635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A097C9AE-5EDE-82A4-FBD5-52BDE907D9E7}"/>
              </a:ext>
            </a:extLst>
          </p:cNvPr>
          <p:cNvSpPr/>
          <p:nvPr/>
        </p:nvSpPr>
        <p:spPr>
          <a:xfrm>
            <a:off x="6451163" y="4971812"/>
            <a:ext cx="182880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04E1CF09-5104-88D9-4ECD-95CAD327EA42}"/>
              </a:ext>
            </a:extLst>
          </p:cNvPr>
          <p:cNvSpPr/>
          <p:nvPr/>
        </p:nvSpPr>
        <p:spPr>
          <a:xfrm>
            <a:off x="7544740" y="4924985"/>
            <a:ext cx="4121743" cy="3131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Abro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el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Programa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de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Instalacion</a:t>
            </a:r>
            <a:endParaRPr lang="en-US" sz="20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B676B2C3-3E30-0A8A-B4B4-9ACFC1243B07}"/>
              </a:ext>
            </a:extLst>
          </p:cNvPr>
          <p:cNvSpPr/>
          <p:nvPr/>
        </p:nvSpPr>
        <p:spPr>
          <a:xfrm>
            <a:off x="7704415" y="5322927"/>
            <a:ext cx="6186607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Instala el paquete recomendado y luego ejecutalo y sigues los pasos </a:t>
            </a:r>
            <a:endParaRPr lang="en-US" sz="1650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E09D245A-C155-4B9E-A1F0-1B6616B20570}"/>
              </a:ext>
            </a:extLst>
          </p:cNvPr>
          <p:cNvSpPr/>
          <p:nvPr/>
        </p:nvSpPr>
        <p:spPr>
          <a:xfrm>
            <a:off x="6757392" y="6885027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4979D42F-4C88-99AD-C220-18AC3C9F4B21}"/>
              </a:ext>
            </a:extLst>
          </p:cNvPr>
          <p:cNvSpPr/>
          <p:nvPr/>
        </p:nvSpPr>
        <p:spPr>
          <a:xfrm>
            <a:off x="6304955" y="6658808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1171A4A5-7CF5-F8F7-2391-8969C9199BE6}"/>
              </a:ext>
            </a:extLst>
          </p:cNvPr>
          <p:cNvSpPr/>
          <p:nvPr/>
        </p:nvSpPr>
        <p:spPr>
          <a:xfrm>
            <a:off x="6448425" y="6737985"/>
            <a:ext cx="188238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7B3685EC-8F8B-76CB-91FF-2C3E296B8603}"/>
              </a:ext>
            </a:extLst>
          </p:cNvPr>
          <p:cNvSpPr/>
          <p:nvPr/>
        </p:nvSpPr>
        <p:spPr>
          <a:xfrm>
            <a:off x="7496770" y="6691158"/>
            <a:ext cx="2640568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Agrega la Impresora</a:t>
            </a:r>
            <a:endParaRPr lang="en-US" sz="2050" dirty="0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2546B5F3-5274-1AC9-8193-00497C4AD311}"/>
              </a:ext>
            </a:extLst>
          </p:cNvPr>
          <p:cNvSpPr/>
          <p:nvPr/>
        </p:nvSpPr>
        <p:spPr>
          <a:xfrm>
            <a:off x="7704415" y="7089100"/>
            <a:ext cx="6186607" cy="825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Agrega Impresora desde la PC desde Panel de Control y </a:t>
            </a:r>
          </a:p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.Dispositivos y Hardware</a:t>
            </a:r>
            <a:endParaRPr lang="en-US" sz="165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DD5E02-9668-5443-C4B2-37F73143FAED}"/>
              </a:ext>
            </a:extLst>
          </p:cNvPr>
          <p:cNvSpPr/>
          <p:nvPr/>
        </p:nvSpPr>
        <p:spPr>
          <a:xfrm>
            <a:off x="12818389" y="7847666"/>
            <a:ext cx="1623848" cy="299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Shape 2">
            <a:extLst>
              <a:ext uri="{FF2B5EF4-FFF2-40B4-BE49-F238E27FC236}">
                <a16:creationId xmlns:a16="http://schemas.microsoft.com/office/drawing/2014/main" id="{7030201C-A264-C25A-E1B6-03BFB84D83BE}"/>
              </a:ext>
            </a:extLst>
          </p:cNvPr>
          <p:cNvSpPr/>
          <p:nvPr/>
        </p:nvSpPr>
        <p:spPr>
          <a:xfrm>
            <a:off x="5774055" y="3306962"/>
            <a:ext cx="595411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FFB8C8E0-46B2-59B9-734F-3B82248EB4E1}"/>
              </a:ext>
            </a:extLst>
          </p:cNvPr>
          <p:cNvSpPr/>
          <p:nvPr/>
        </p:nvSpPr>
        <p:spPr>
          <a:xfrm flipV="1">
            <a:off x="5812756" y="6922371"/>
            <a:ext cx="556710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26" name="Shape 7">
            <a:extLst>
              <a:ext uri="{FF2B5EF4-FFF2-40B4-BE49-F238E27FC236}">
                <a16:creationId xmlns:a16="http://schemas.microsoft.com/office/drawing/2014/main" id="{9BB5525E-5A52-F8ED-F029-40DC476B2710}"/>
              </a:ext>
            </a:extLst>
          </p:cNvPr>
          <p:cNvSpPr/>
          <p:nvPr/>
        </p:nvSpPr>
        <p:spPr>
          <a:xfrm>
            <a:off x="6757392" y="5072530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68AABD92-820E-10E6-CFE5-6B3A77EA9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78" y="432118"/>
            <a:ext cx="4913570" cy="312463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EB5C9E55-C3A5-8FED-37C2-1B100FA30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60" y="4300381"/>
            <a:ext cx="5221212" cy="36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496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9789B-DC2B-4158-C5C2-7AE567A03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C6BB8C6-5CF2-D4A4-F4E7-22B37E8D41D5}"/>
              </a:ext>
            </a:extLst>
          </p:cNvPr>
          <p:cNvSpPr/>
          <p:nvPr/>
        </p:nvSpPr>
        <p:spPr>
          <a:xfrm>
            <a:off x="6225778" y="591383"/>
            <a:ext cx="7665244" cy="1980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Paso 5: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Buscar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Las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Impresoras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en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el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entorno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o red LAN</a:t>
            </a:r>
            <a:endParaRPr lang="en-US" sz="41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62DBD779-193A-2A79-AEE5-FAC73D588355}"/>
              </a:ext>
            </a:extLst>
          </p:cNvPr>
          <p:cNvSpPr/>
          <p:nvPr/>
        </p:nvSpPr>
        <p:spPr>
          <a:xfrm>
            <a:off x="6531173" y="2888813"/>
            <a:ext cx="22860" cy="4749403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AF1B4E12-6370-CDCB-6F3A-67F6CB6F6BC1}"/>
              </a:ext>
            </a:extLst>
          </p:cNvPr>
          <p:cNvSpPr/>
          <p:nvPr/>
        </p:nvSpPr>
        <p:spPr>
          <a:xfrm flipV="1">
            <a:off x="6757391" y="3306961"/>
            <a:ext cx="987505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E94D5E5B-493C-D2D1-E1B1-68AF29652D08}"/>
              </a:ext>
            </a:extLst>
          </p:cNvPr>
          <p:cNvSpPr/>
          <p:nvPr/>
        </p:nvSpPr>
        <p:spPr>
          <a:xfrm>
            <a:off x="6304955" y="3126462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CBE3C203-D516-F3E1-FDCB-E4164DBF30F5}"/>
              </a:ext>
            </a:extLst>
          </p:cNvPr>
          <p:cNvSpPr/>
          <p:nvPr/>
        </p:nvSpPr>
        <p:spPr>
          <a:xfrm>
            <a:off x="6490573" y="3205639"/>
            <a:ext cx="103942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8E13AC2C-D200-C6DE-EE8B-2A3A1734D236}"/>
              </a:ext>
            </a:extLst>
          </p:cNvPr>
          <p:cNvSpPr/>
          <p:nvPr/>
        </p:nvSpPr>
        <p:spPr>
          <a:xfrm>
            <a:off x="7704414" y="3205639"/>
            <a:ext cx="4498095" cy="283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Espera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 que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busque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 las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impresoras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 </a:t>
            </a:r>
            <a:endParaRPr lang="en-US" sz="20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E07C3370-804B-056C-5FBD-D1F7426D412A}"/>
              </a:ext>
            </a:extLst>
          </p:cNvPr>
          <p:cNvSpPr/>
          <p:nvPr/>
        </p:nvSpPr>
        <p:spPr>
          <a:xfrm>
            <a:off x="7704415" y="3556754"/>
            <a:ext cx="6186607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Una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vez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que realize la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busqueda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agregas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dicha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impresora</a:t>
            </a:r>
            <a:endParaRPr lang="en-US" sz="16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E7F1A629-6067-BF9D-6959-49384A2653D8}"/>
              </a:ext>
            </a:extLst>
          </p:cNvPr>
          <p:cNvSpPr/>
          <p:nvPr/>
        </p:nvSpPr>
        <p:spPr>
          <a:xfrm>
            <a:off x="5711785" y="5073134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4FDF15B2-D892-BEDF-7E6D-988E16FB95C7}"/>
              </a:ext>
            </a:extLst>
          </p:cNvPr>
          <p:cNvSpPr/>
          <p:nvPr/>
        </p:nvSpPr>
        <p:spPr>
          <a:xfrm>
            <a:off x="6304955" y="4892635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E7A1F2DF-7989-1BE0-A213-7696546C6627}"/>
              </a:ext>
            </a:extLst>
          </p:cNvPr>
          <p:cNvSpPr/>
          <p:nvPr/>
        </p:nvSpPr>
        <p:spPr>
          <a:xfrm>
            <a:off x="6451163" y="4971812"/>
            <a:ext cx="182880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51659D5D-EA78-D2EB-A476-DA0D652EB611}"/>
              </a:ext>
            </a:extLst>
          </p:cNvPr>
          <p:cNvSpPr/>
          <p:nvPr/>
        </p:nvSpPr>
        <p:spPr>
          <a:xfrm>
            <a:off x="7544740" y="4924985"/>
            <a:ext cx="4121743" cy="3131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Abro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el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Programa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de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Instalacion</a:t>
            </a:r>
            <a:endParaRPr lang="en-US" sz="20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8755E2F8-7C81-134A-3D48-7AE3031E7929}"/>
              </a:ext>
            </a:extLst>
          </p:cNvPr>
          <p:cNvSpPr/>
          <p:nvPr/>
        </p:nvSpPr>
        <p:spPr>
          <a:xfrm>
            <a:off x="7704415" y="5322927"/>
            <a:ext cx="6186607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Instala el paquete recomendado y luego ejecutalo y sigues los pasos </a:t>
            </a:r>
            <a:endParaRPr lang="en-US" sz="1650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70E66388-ABCA-3447-DB17-F374AD629661}"/>
              </a:ext>
            </a:extLst>
          </p:cNvPr>
          <p:cNvSpPr/>
          <p:nvPr/>
        </p:nvSpPr>
        <p:spPr>
          <a:xfrm>
            <a:off x="6757392" y="6885027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5ED56A7F-021E-E121-5762-CB3CA3F786EB}"/>
              </a:ext>
            </a:extLst>
          </p:cNvPr>
          <p:cNvSpPr/>
          <p:nvPr/>
        </p:nvSpPr>
        <p:spPr>
          <a:xfrm>
            <a:off x="6304955" y="6658808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4004CFFB-E5A7-EA85-1A15-E75586A0C75F}"/>
              </a:ext>
            </a:extLst>
          </p:cNvPr>
          <p:cNvSpPr/>
          <p:nvPr/>
        </p:nvSpPr>
        <p:spPr>
          <a:xfrm>
            <a:off x="6448425" y="6737985"/>
            <a:ext cx="188238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777D4CC7-7CF1-CBD4-BE78-1E7532A339E1}"/>
              </a:ext>
            </a:extLst>
          </p:cNvPr>
          <p:cNvSpPr/>
          <p:nvPr/>
        </p:nvSpPr>
        <p:spPr>
          <a:xfrm>
            <a:off x="7496769" y="6708030"/>
            <a:ext cx="4169713" cy="3131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/>
              <a:t>SI no </a:t>
            </a:r>
            <a:r>
              <a:rPr lang="en-US" sz="2050" b="1" dirty="0" err="1"/>
              <a:t>detecta</a:t>
            </a:r>
            <a:r>
              <a:rPr lang="en-US" sz="2050" b="1" dirty="0"/>
              <a:t> </a:t>
            </a:r>
            <a:r>
              <a:rPr lang="en-US" sz="2050" b="1" dirty="0" err="1"/>
              <a:t>agrega</a:t>
            </a:r>
            <a:r>
              <a:rPr lang="en-US" sz="2050" b="1" dirty="0"/>
              <a:t> la </a:t>
            </a:r>
            <a:r>
              <a:rPr lang="en-US" sz="2050" b="1" dirty="0" err="1"/>
              <a:t>Direccion</a:t>
            </a:r>
            <a:r>
              <a:rPr lang="en-US" sz="2050" b="1" dirty="0"/>
              <a:t> IP</a:t>
            </a:r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26A8A5E4-35F0-3076-679A-E45FCB763828}"/>
              </a:ext>
            </a:extLst>
          </p:cNvPr>
          <p:cNvSpPr/>
          <p:nvPr/>
        </p:nvSpPr>
        <p:spPr>
          <a:xfrm>
            <a:off x="7704415" y="7089100"/>
            <a:ext cx="6501893" cy="641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Agrega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la </a:t>
            </a:r>
            <a:r>
              <a:rPr lang="en-US" sz="1650" b="1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Direccion</a:t>
            </a:r>
            <a:r>
              <a:rPr lang="en-US" sz="16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IP 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 la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Impresora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Red que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deseas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agregar</a:t>
            </a:r>
            <a:endParaRPr lang="en-US" sz="1650" dirty="0">
              <a:solidFill>
                <a:srgbClr val="161613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325E8AA-FDBF-1143-5307-DD24F5AC01EB}"/>
              </a:ext>
            </a:extLst>
          </p:cNvPr>
          <p:cNvSpPr/>
          <p:nvPr/>
        </p:nvSpPr>
        <p:spPr>
          <a:xfrm>
            <a:off x="12818389" y="7847666"/>
            <a:ext cx="1623848" cy="299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Shape 2">
            <a:extLst>
              <a:ext uri="{FF2B5EF4-FFF2-40B4-BE49-F238E27FC236}">
                <a16:creationId xmlns:a16="http://schemas.microsoft.com/office/drawing/2014/main" id="{96264EB9-7EA1-DD73-4431-05F7AAA6B15F}"/>
              </a:ext>
            </a:extLst>
          </p:cNvPr>
          <p:cNvSpPr/>
          <p:nvPr/>
        </p:nvSpPr>
        <p:spPr>
          <a:xfrm>
            <a:off x="5774055" y="3306962"/>
            <a:ext cx="595411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5655AD38-A7AA-4D99-3655-7194F7144913}"/>
              </a:ext>
            </a:extLst>
          </p:cNvPr>
          <p:cNvSpPr/>
          <p:nvPr/>
        </p:nvSpPr>
        <p:spPr>
          <a:xfrm flipV="1">
            <a:off x="5812756" y="6922371"/>
            <a:ext cx="556710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26" name="Shape 7">
            <a:extLst>
              <a:ext uri="{FF2B5EF4-FFF2-40B4-BE49-F238E27FC236}">
                <a16:creationId xmlns:a16="http://schemas.microsoft.com/office/drawing/2014/main" id="{A706A958-65B5-B92F-10D5-CE45EC2BE649}"/>
              </a:ext>
            </a:extLst>
          </p:cNvPr>
          <p:cNvSpPr/>
          <p:nvPr/>
        </p:nvSpPr>
        <p:spPr>
          <a:xfrm>
            <a:off x="6757392" y="5072530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FBFF94D-10FA-5E84-31C4-447BD0828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73" y="4296379"/>
            <a:ext cx="5221212" cy="361791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DC9EBFB8-2522-E538-FB6D-1B3881F85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72" y="366958"/>
            <a:ext cx="5333413" cy="36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192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DE9E7-1F19-A3F7-063C-D8FDA1695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75260E8-5996-1474-BAB8-20482C8215D1}"/>
              </a:ext>
            </a:extLst>
          </p:cNvPr>
          <p:cNvSpPr/>
          <p:nvPr/>
        </p:nvSpPr>
        <p:spPr>
          <a:xfrm>
            <a:off x="6225778" y="591383"/>
            <a:ext cx="7665244" cy="1980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Paso 6: Acceder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desde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Panel de Control</a:t>
            </a:r>
            <a:endParaRPr lang="en-US" sz="41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B2416F6B-071B-D1B9-05E8-7DBA1710FA9D}"/>
              </a:ext>
            </a:extLst>
          </p:cNvPr>
          <p:cNvSpPr/>
          <p:nvPr/>
        </p:nvSpPr>
        <p:spPr>
          <a:xfrm>
            <a:off x="6531173" y="2888813"/>
            <a:ext cx="22860" cy="4749403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C3983AC3-EED2-FD13-8302-85BA8CEE1E99}"/>
              </a:ext>
            </a:extLst>
          </p:cNvPr>
          <p:cNvSpPr/>
          <p:nvPr/>
        </p:nvSpPr>
        <p:spPr>
          <a:xfrm flipV="1">
            <a:off x="6757391" y="3306961"/>
            <a:ext cx="987505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4F9026D8-5B10-5F9B-9D0D-A8F49C81252C}"/>
              </a:ext>
            </a:extLst>
          </p:cNvPr>
          <p:cNvSpPr/>
          <p:nvPr/>
        </p:nvSpPr>
        <p:spPr>
          <a:xfrm>
            <a:off x="6304955" y="3126462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D8F75085-041C-5256-69E6-99F284D539C4}"/>
              </a:ext>
            </a:extLst>
          </p:cNvPr>
          <p:cNvSpPr/>
          <p:nvPr/>
        </p:nvSpPr>
        <p:spPr>
          <a:xfrm>
            <a:off x="6490573" y="3205639"/>
            <a:ext cx="103942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C7C65566-7778-1560-76E1-EC176BE6A7C8}"/>
              </a:ext>
            </a:extLst>
          </p:cNvPr>
          <p:cNvSpPr/>
          <p:nvPr/>
        </p:nvSpPr>
        <p:spPr>
          <a:xfrm>
            <a:off x="7704415" y="3158812"/>
            <a:ext cx="3408640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Acceder a Panel de Control</a:t>
            </a:r>
            <a:endParaRPr lang="en-US" sz="20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F347D04B-4E03-D957-86BC-D80855D69331}"/>
              </a:ext>
            </a:extLst>
          </p:cNvPr>
          <p:cNvSpPr/>
          <p:nvPr/>
        </p:nvSpPr>
        <p:spPr>
          <a:xfrm>
            <a:off x="7704415" y="3556754"/>
            <a:ext cx="6186607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Busca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Panel de Control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en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el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buscador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y accede al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mismo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y accede a Hardware y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Dispositivos</a:t>
            </a:r>
            <a:endParaRPr lang="en-US" sz="16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0A63E65-E9A0-C745-1D82-2DB3AB358353}"/>
              </a:ext>
            </a:extLst>
          </p:cNvPr>
          <p:cNvSpPr/>
          <p:nvPr/>
        </p:nvSpPr>
        <p:spPr>
          <a:xfrm>
            <a:off x="5711785" y="5073134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81B8CE2C-9B26-6084-BA8B-4D1F016F51D2}"/>
              </a:ext>
            </a:extLst>
          </p:cNvPr>
          <p:cNvSpPr/>
          <p:nvPr/>
        </p:nvSpPr>
        <p:spPr>
          <a:xfrm>
            <a:off x="6304955" y="4892635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C99C77E-A526-9813-8B11-CCF9428A7D7C}"/>
              </a:ext>
            </a:extLst>
          </p:cNvPr>
          <p:cNvSpPr/>
          <p:nvPr/>
        </p:nvSpPr>
        <p:spPr>
          <a:xfrm>
            <a:off x="6451163" y="4971812"/>
            <a:ext cx="182880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F79170ED-FBEE-43DC-AB0B-34DE1A3C3117}"/>
              </a:ext>
            </a:extLst>
          </p:cNvPr>
          <p:cNvSpPr/>
          <p:nvPr/>
        </p:nvSpPr>
        <p:spPr>
          <a:xfrm>
            <a:off x="7544740" y="4948448"/>
            <a:ext cx="5556405" cy="289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Luego accede a 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Dispositivos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e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Impresoras</a:t>
            </a:r>
            <a:endParaRPr lang="en-US" sz="20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BF2BB41E-7AE4-B398-5550-81EC651B27A8}"/>
              </a:ext>
            </a:extLst>
          </p:cNvPr>
          <p:cNvSpPr/>
          <p:nvPr/>
        </p:nvSpPr>
        <p:spPr>
          <a:xfrm>
            <a:off x="7704415" y="5322927"/>
            <a:ext cx="6186607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Ingresa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Dispositivos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Impresoras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1650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319663E5-E845-3055-BE03-DF9A13886559}"/>
              </a:ext>
            </a:extLst>
          </p:cNvPr>
          <p:cNvSpPr/>
          <p:nvPr/>
        </p:nvSpPr>
        <p:spPr>
          <a:xfrm>
            <a:off x="6757392" y="6885027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891948D0-2229-D82A-A0AA-BF6EE98E0CAB}"/>
              </a:ext>
            </a:extLst>
          </p:cNvPr>
          <p:cNvSpPr/>
          <p:nvPr/>
        </p:nvSpPr>
        <p:spPr>
          <a:xfrm>
            <a:off x="6304955" y="6658808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BDEC9EF4-3242-01E8-C28B-788FBC0030D9}"/>
              </a:ext>
            </a:extLst>
          </p:cNvPr>
          <p:cNvSpPr/>
          <p:nvPr/>
        </p:nvSpPr>
        <p:spPr>
          <a:xfrm>
            <a:off x="6448425" y="6737985"/>
            <a:ext cx="188238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DB66AF58-9908-4CD1-B0F3-353760362271}"/>
              </a:ext>
            </a:extLst>
          </p:cNvPr>
          <p:cNvSpPr/>
          <p:nvPr/>
        </p:nvSpPr>
        <p:spPr>
          <a:xfrm>
            <a:off x="7496770" y="6691158"/>
            <a:ext cx="2640568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Agrega la Impresora</a:t>
            </a:r>
            <a:endParaRPr lang="en-US" sz="2050" dirty="0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C8E35B4B-2C50-C0E8-E6CD-C874F231FF88}"/>
              </a:ext>
            </a:extLst>
          </p:cNvPr>
          <p:cNvSpPr/>
          <p:nvPr/>
        </p:nvSpPr>
        <p:spPr>
          <a:xfrm>
            <a:off x="7704415" y="7089100"/>
            <a:ext cx="6186607" cy="825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Agrega Impresora desde la PC desde Panel de Control y </a:t>
            </a:r>
          </a:p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.Dispositivos y Hardware</a:t>
            </a:r>
            <a:endParaRPr lang="en-US" sz="165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E197D66-3600-47ED-635E-5DC02309AAC7}"/>
              </a:ext>
            </a:extLst>
          </p:cNvPr>
          <p:cNvSpPr/>
          <p:nvPr/>
        </p:nvSpPr>
        <p:spPr>
          <a:xfrm>
            <a:off x="12818389" y="7847666"/>
            <a:ext cx="1623848" cy="299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Shape 2">
            <a:extLst>
              <a:ext uri="{FF2B5EF4-FFF2-40B4-BE49-F238E27FC236}">
                <a16:creationId xmlns:a16="http://schemas.microsoft.com/office/drawing/2014/main" id="{76C16869-484D-7150-3B2B-B83E70A2FCDB}"/>
              </a:ext>
            </a:extLst>
          </p:cNvPr>
          <p:cNvSpPr/>
          <p:nvPr/>
        </p:nvSpPr>
        <p:spPr>
          <a:xfrm>
            <a:off x="5774055" y="3306962"/>
            <a:ext cx="595411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256D1B2B-FA23-3BA0-552C-D34FF377DD47}"/>
              </a:ext>
            </a:extLst>
          </p:cNvPr>
          <p:cNvSpPr/>
          <p:nvPr/>
        </p:nvSpPr>
        <p:spPr>
          <a:xfrm flipV="1">
            <a:off x="5812756" y="6922371"/>
            <a:ext cx="556710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26" name="Shape 7">
            <a:extLst>
              <a:ext uri="{FF2B5EF4-FFF2-40B4-BE49-F238E27FC236}">
                <a16:creationId xmlns:a16="http://schemas.microsoft.com/office/drawing/2014/main" id="{2B9CD5CC-0133-7EFC-29FC-D6F4F75EACFE}"/>
              </a:ext>
            </a:extLst>
          </p:cNvPr>
          <p:cNvSpPr/>
          <p:nvPr/>
        </p:nvSpPr>
        <p:spPr>
          <a:xfrm>
            <a:off x="6757392" y="5072530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E2A3966-F719-436F-2977-4333236A0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73" y="545860"/>
            <a:ext cx="5507393" cy="3383359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2DB25BE6-11CD-7FEA-5EE4-FE0CF2016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4" y="4044952"/>
            <a:ext cx="5661469" cy="2106755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936BAC16-3778-6A25-AC60-AA3558936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24" y="6203853"/>
            <a:ext cx="5482832" cy="179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1748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FBBBB-2FA5-8638-3774-7EA9B3BBB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3986B905-9A3E-C0B6-B0FA-ADDEB9BE7657}"/>
              </a:ext>
            </a:extLst>
          </p:cNvPr>
          <p:cNvSpPr/>
          <p:nvPr/>
        </p:nvSpPr>
        <p:spPr>
          <a:xfrm>
            <a:off x="6225778" y="591383"/>
            <a:ext cx="7665244" cy="1980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Paso 7:No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encuentra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la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Impresora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desde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Windows</a:t>
            </a:r>
            <a:endParaRPr lang="en-US" sz="41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7777EE49-D15E-48AC-5005-A67AF66AD174}"/>
              </a:ext>
            </a:extLst>
          </p:cNvPr>
          <p:cNvSpPr/>
          <p:nvPr/>
        </p:nvSpPr>
        <p:spPr>
          <a:xfrm>
            <a:off x="6531172" y="2888813"/>
            <a:ext cx="45719" cy="3876187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CA484797-C113-758C-1D0B-ACB9A2356C80}"/>
              </a:ext>
            </a:extLst>
          </p:cNvPr>
          <p:cNvSpPr/>
          <p:nvPr/>
        </p:nvSpPr>
        <p:spPr>
          <a:xfrm flipV="1">
            <a:off x="6757391" y="3306961"/>
            <a:ext cx="987505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A7B48818-F8C6-27E3-8B15-9B4D81780D1E}"/>
              </a:ext>
            </a:extLst>
          </p:cNvPr>
          <p:cNvSpPr/>
          <p:nvPr/>
        </p:nvSpPr>
        <p:spPr>
          <a:xfrm>
            <a:off x="6304955" y="3126462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BDB1054D-CE55-B736-BE85-FE13C25B6BD8}"/>
              </a:ext>
            </a:extLst>
          </p:cNvPr>
          <p:cNvSpPr/>
          <p:nvPr/>
        </p:nvSpPr>
        <p:spPr>
          <a:xfrm>
            <a:off x="6490573" y="3205639"/>
            <a:ext cx="103942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AE583A52-B8E1-55FE-13C3-A3A4DA183983}"/>
              </a:ext>
            </a:extLst>
          </p:cNvPr>
          <p:cNvSpPr/>
          <p:nvPr/>
        </p:nvSpPr>
        <p:spPr>
          <a:xfrm>
            <a:off x="7704415" y="3158812"/>
            <a:ext cx="5317902" cy="193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Selecciono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 MI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Impresora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 no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esta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en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 la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lista</a:t>
            </a:r>
            <a:endParaRPr lang="en-US" sz="20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8E1645BF-A3DD-AA0D-479D-B67B0BD5F04C}"/>
              </a:ext>
            </a:extLst>
          </p:cNvPr>
          <p:cNvSpPr/>
          <p:nvPr/>
        </p:nvSpPr>
        <p:spPr>
          <a:xfrm>
            <a:off x="7704415" y="3556754"/>
            <a:ext cx="6186607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Una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vez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hecho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nos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llevara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a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otra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ventana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endParaRPr lang="en-US" sz="16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BC3C328E-867A-5605-F4D2-08AF062C52EB}"/>
              </a:ext>
            </a:extLst>
          </p:cNvPr>
          <p:cNvSpPr/>
          <p:nvPr/>
        </p:nvSpPr>
        <p:spPr>
          <a:xfrm>
            <a:off x="5711785" y="5073134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271A720B-D70B-215D-CF3A-8D79D36F357A}"/>
              </a:ext>
            </a:extLst>
          </p:cNvPr>
          <p:cNvSpPr/>
          <p:nvPr/>
        </p:nvSpPr>
        <p:spPr>
          <a:xfrm>
            <a:off x="6304955" y="4892635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B63CF3B-8BDF-108B-3931-BA0C9161D269}"/>
              </a:ext>
            </a:extLst>
          </p:cNvPr>
          <p:cNvSpPr/>
          <p:nvPr/>
        </p:nvSpPr>
        <p:spPr>
          <a:xfrm>
            <a:off x="6451163" y="4971812"/>
            <a:ext cx="182880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182AF268-A4D6-338E-1B8C-7796066553BD}"/>
              </a:ext>
            </a:extLst>
          </p:cNvPr>
          <p:cNvSpPr/>
          <p:nvPr/>
        </p:nvSpPr>
        <p:spPr>
          <a:xfrm>
            <a:off x="7544740" y="4924985"/>
            <a:ext cx="6085573" cy="276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Selecciono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 La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Configuracion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 que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nos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convenga</a:t>
            </a:r>
            <a:endParaRPr lang="en-US" sz="20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45CD284E-EFDC-FF42-30D0-79DFD936FB00}"/>
              </a:ext>
            </a:extLst>
          </p:cNvPr>
          <p:cNvSpPr/>
          <p:nvPr/>
        </p:nvSpPr>
        <p:spPr>
          <a:xfrm>
            <a:off x="7704415" y="5322927"/>
            <a:ext cx="6186607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caso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ser Red Local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selecciono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Agregar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Impresora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manual de red local</a:t>
            </a:r>
            <a:endParaRPr lang="en-US" sz="1650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D317F8FE-6226-1359-2CCF-99990A5F7659}"/>
              </a:ext>
            </a:extLst>
          </p:cNvPr>
          <p:cNvSpPr/>
          <p:nvPr/>
        </p:nvSpPr>
        <p:spPr>
          <a:xfrm>
            <a:off x="6594515" y="6728965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990ECDC8-177F-C42D-EC1A-2C65F22A9501}"/>
              </a:ext>
            </a:extLst>
          </p:cNvPr>
          <p:cNvSpPr/>
          <p:nvPr/>
        </p:nvSpPr>
        <p:spPr>
          <a:xfrm>
            <a:off x="7417832" y="6599979"/>
            <a:ext cx="2640568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Si es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Inalambrica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 </a:t>
            </a:r>
            <a:endParaRPr lang="en-US" sz="2050" dirty="0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4A2531D4-1DFB-3EF6-0CC8-046DB48BE1E1}"/>
              </a:ext>
            </a:extLst>
          </p:cNvPr>
          <p:cNvSpPr/>
          <p:nvPr/>
        </p:nvSpPr>
        <p:spPr>
          <a:xfrm>
            <a:off x="7443706" y="6967793"/>
            <a:ext cx="6186607" cy="825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Selecciono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agregar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una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impresora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red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reconocible</a:t>
            </a:r>
            <a:endParaRPr lang="en-US" sz="1650" dirty="0">
              <a:solidFill>
                <a:srgbClr val="161613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2D49F77-C2E8-50FC-FF49-6D7C0149B741}"/>
              </a:ext>
            </a:extLst>
          </p:cNvPr>
          <p:cNvSpPr/>
          <p:nvPr/>
        </p:nvSpPr>
        <p:spPr>
          <a:xfrm>
            <a:off x="12818389" y="7847666"/>
            <a:ext cx="1623848" cy="299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Shape 2">
            <a:extLst>
              <a:ext uri="{FF2B5EF4-FFF2-40B4-BE49-F238E27FC236}">
                <a16:creationId xmlns:a16="http://schemas.microsoft.com/office/drawing/2014/main" id="{8EB7C3DE-B3FF-94E7-F05B-4CBA01AE1521}"/>
              </a:ext>
            </a:extLst>
          </p:cNvPr>
          <p:cNvSpPr/>
          <p:nvPr/>
        </p:nvSpPr>
        <p:spPr>
          <a:xfrm>
            <a:off x="5774055" y="3306962"/>
            <a:ext cx="595411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26" name="Shape 7">
            <a:extLst>
              <a:ext uri="{FF2B5EF4-FFF2-40B4-BE49-F238E27FC236}">
                <a16:creationId xmlns:a16="http://schemas.microsoft.com/office/drawing/2014/main" id="{27E8A7FC-76CC-7016-AE5B-34B9414DA748}"/>
              </a:ext>
            </a:extLst>
          </p:cNvPr>
          <p:cNvSpPr/>
          <p:nvPr/>
        </p:nvSpPr>
        <p:spPr>
          <a:xfrm>
            <a:off x="6757392" y="5072530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9FAF75DB-F4A3-BAC4-2926-25ED64DF2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4" y="972638"/>
            <a:ext cx="5508073" cy="3115514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21CCAEF4-4C4E-0462-F44C-86DAE921A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30" y="4556651"/>
            <a:ext cx="5543855" cy="220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1550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9293" y="16638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Paso 8: </a:t>
            </a:r>
            <a:r>
              <a:rPr lang="en-US" sz="44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Configurar</a:t>
            </a: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los Ajustes de Red de la Impresora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446949" y="20090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Ajustes de Impresión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368121" y="266724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Calidad de impresión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368121" y="323840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Formato de papel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368120" y="383101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Orientación del papel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195211" y="16474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Ajustes de Red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4908091" y="23217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Nombre de la impresora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4895217" y="304120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Dirección IP de la impresora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908091" y="379851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Configuración de seguridad</a:t>
            </a:r>
            <a:endParaRPr lang="en-US" sz="175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99810BD-9A98-F075-DEF1-3D6C9B19FC36}"/>
              </a:ext>
            </a:extLst>
          </p:cNvPr>
          <p:cNvSpPr/>
          <p:nvPr/>
        </p:nvSpPr>
        <p:spPr>
          <a:xfrm>
            <a:off x="12817366" y="7772400"/>
            <a:ext cx="1623848" cy="299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0830CB1-E7DB-7C2B-DD8F-CB5EBDF0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93" y="4423630"/>
            <a:ext cx="9012362" cy="267961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95A24CA-9A38-D87C-AB44-C6EF5310D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760" y="1388237"/>
            <a:ext cx="4885307" cy="2619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619</Words>
  <Application>Microsoft Office PowerPoint</Application>
  <PresentationFormat>Personalizado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DM Sans Medium</vt:lpstr>
      <vt:lpstr>Inter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JOSE REYES</cp:lastModifiedBy>
  <cp:revision>5</cp:revision>
  <dcterms:created xsi:type="dcterms:W3CDTF">2024-10-28T07:40:16Z</dcterms:created>
  <dcterms:modified xsi:type="dcterms:W3CDTF">2024-10-29T00:37:27Z</dcterms:modified>
</cp:coreProperties>
</file>