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4"/>
  </p:normalViewPr>
  <p:slideViewPr>
    <p:cSldViewPr snapToGrid="0" snapToObjects="1">
      <p:cViewPr varScale="1">
        <p:scale>
          <a:sx n="97" d="100"/>
          <a:sy n="97" d="100"/>
        </p:scale>
        <p:origin x="6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48FC4-91C1-3A4A-83C0-B461C8BE0796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B7FD3-0A10-8E4A-AD4D-CA1F564F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9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828D-6803-504B-BF71-BE0B20DF5FC4}" type="datetime1">
              <a:rPr lang="en-GB" smtClean="0"/>
              <a:t>03/05/2021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FINAL TASK. José L. Sanabria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D563-279C-2943-B9B9-0F226B472BCA}" type="datetime1">
              <a:rPr lang="en-GB" smtClean="0"/>
              <a:t>03/05/2021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FINAL TASK. José L. Sanabria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9B22-42A7-7945-923D-B0849A2A7C40}" type="datetime1">
              <a:rPr lang="en-GB" smtClean="0"/>
              <a:t>03/05/2021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FINAL TASK. José L. Sanabria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0CCB9-5D8F-2940-9179-3FD00BE32AB5}" type="datetime1">
              <a:rPr lang="en-GB" smtClean="0"/>
              <a:t>03/05/2021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FINAL TASK. José L. Sanabria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4215-7952-6142-A85C-228BF696A89E}" type="datetime1">
              <a:rPr lang="en-GB" smtClean="0"/>
              <a:t>03/05/2021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FINAL TASK. José L. Sanabria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3FFA-A781-3C42-B535-C07704BC08AC}" type="datetime1">
              <a:rPr lang="en-GB" smtClean="0"/>
              <a:t>03/05/2021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FINAL TASK. José L. Sanabria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FE9C-1197-834B-80D8-B0CDEDBD8736}" type="datetime1">
              <a:rPr lang="en-GB" smtClean="0"/>
              <a:t>03/05/2021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FINAL TASK. José L. Sanabria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1714-9588-F646-A77A-1024476170DA}" type="datetime1">
              <a:rPr lang="en-GB" smtClean="0"/>
              <a:t>03/05/2021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FINAL TASK. José L. Sanabria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039-AF44-E446-A6F2-AA9A77DD2C28}" type="datetime1">
              <a:rPr lang="en-GB" smtClean="0"/>
              <a:t>03/05/2021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FINAL TASK. José L. Sanabria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73AC-CCA0-A744-8BB3-2713411C6365}" type="datetime1">
              <a:rPr lang="en-GB" smtClean="0"/>
              <a:t>03/05/2021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SQL FINAL TASK. José L. Sanabria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EB8BF83-5269-0B45-AAD8-48CB444152FB}" type="datetime1">
              <a:rPr lang="en-GB" smtClean="0"/>
              <a:t>03/05/2021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SQL FINAL TASK. José L. Sanabria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458C917-DCB1-2944-819D-984AFFBCE2D9}" type="datetime1">
              <a:rPr lang="en-GB" smtClean="0"/>
              <a:t>03/05/2021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SQL FINAL TASK. José L. Sanabria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AFA5-CA79-5D45-9490-F475CC0B1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ROCKBUSTER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509CE-782C-C146-8F56-18172B67E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DB462-2DDD-2E42-86B6-6FF24CF0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AFF3-5E0D-D447-B6F5-9C3C306101B8}" type="datetime1">
              <a:rPr lang="en-GB" smtClean="0"/>
              <a:t>03/05/2021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6A711-27CB-394E-BDC2-47A674D5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FINAL TASK. José L. Sanabria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2B4D1-59F5-A840-B294-1AA7B19F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1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EEE240F-CEFF-0643-AE7B-86047BD8B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882" y="293280"/>
            <a:ext cx="10536618" cy="592464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1D569-5B05-F54E-A8E9-BFDD0B41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0CCB9-5D8F-2940-9179-3FD00BE32AB5}" type="datetime1">
              <a:rPr lang="en-GB" smtClean="0"/>
              <a:t>03/05/2021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9BD14-1BCE-F94F-86B9-BE53845A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FINAL TASK. José L. Sanabria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6A15F-4D43-D54E-8FFA-2A286028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6158CC-460D-5A41-942E-A5DD53A5E12A}"/>
              </a:ext>
            </a:extLst>
          </p:cNvPr>
          <p:cNvSpPr txBox="1"/>
          <p:nvPr/>
        </p:nvSpPr>
        <p:spPr>
          <a:xfrm>
            <a:off x="1600200" y="4368800"/>
            <a:ext cx="6642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AS ROCKBUSTER CONTINUES THEIR JOURNEY WE CAN LOOK AT THOSE COUNTRIES WHERE IT IS THE MOST SUCCESFUL BY NUMBER OF CUSTOMERS</a:t>
            </a:r>
          </a:p>
        </p:txBody>
      </p:sp>
    </p:spTree>
    <p:extLst>
      <p:ext uri="{BB962C8B-B14F-4D97-AF65-F5344CB8AC3E}">
        <p14:creationId xmlns:p14="http://schemas.microsoft.com/office/powerpoint/2010/main" val="393806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5A15C-5E00-4143-97CB-6F5B187DB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1630" y="482600"/>
            <a:ext cx="4910704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TOP TEN CITIES WITH MOST ROCKBUSTER CUSTOMERS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8DB791-3B23-434D-88AD-0D5EC903C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66" y="482600"/>
            <a:ext cx="5575234" cy="575360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0A923-D8D5-3745-9324-007B7C20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0CCB9-5D8F-2940-9179-3FD00BE32AB5}" type="datetime1">
              <a:rPr lang="en-GB" smtClean="0"/>
              <a:t>03/05/2021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07DAE-7449-224D-90A9-1257B82D1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FINAL TASK. José L. Sanabria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0B601-ADFC-6744-B19C-DD5861A1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705F1C-C06C-C74E-B265-C3A04089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630" y="2145386"/>
            <a:ext cx="3234125" cy="409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7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D084-86C7-FC46-AEE6-93F27832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FIVE ROCKBUSTER CUSTOMERS WORLDWIDE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9EB0081-B6A5-C64F-B48B-019254C95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833" y="2896057"/>
            <a:ext cx="9850078" cy="269919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551A-4486-5742-A707-7B80E857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0CCB9-5D8F-2940-9179-3FD00BE32AB5}" type="datetime1">
              <a:rPr lang="en-GB" smtClean="0"/>
              <a:t>03/05/2021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28DC5-EB0E-A24D-811E-03A112BD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FINAL TASK. José L. Sanabria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4B2B9-DC7C-BE47-8CFE-902314F2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42692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37</TotalTime>
  <Words>75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Parcel</vt:lpstr>
      <vt:lpstr>ROCKBUSTER</vt:lpstr>
      <vt:lpstr>PowerPoint Presentation</vt:lpstr>
      <vt:lpstr>TOP TEN CITIES WITH MOST ROCKBUSTER CUSTOMERS</vt:lpstr>
      <vt:lpstr>TOP FIVE ROCKBUSTER CUSTOMERS WORLDWIDE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</dc:title>
  <dc:creator>Jose Luis Sanabria</dc:creator>
  <cp:lastModifiedBy>Jose Luis Sanabria</cp:lastModifiedBy>
  <cp:revision>3</cp:revision>
  <dcterms:created xsi:type="dcterms:W3CDTF">2021-02-11T01:39:48Z</dcterms:created>
  <dcterms:modified xsi:type="dcterms:W3CDTF">2021-05-03T01:34:19Z</dcterms:modified>
</cp:coreProperties>
</file>