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 id="2147483674" r:id="rId2"/>
    <p:sldMasterId id="2147483670" r:id="rId3"/>
  </p:sldMasterIdLst>
  <p:notesMasterIdLst>
    <p:notesMasterId r:id="rId25"/>
  </p:notesMasterIdLst>
  <p:sldIdLst>
    <p:sldId id="289" r:id="rId4"/>
    <p:sldId id="637" r:id="rId5"/>
    <p:sldId id="646" r:id="rId6"/>
    <p:sldId id="647" r:id="rId7"/>
    <p:sldId id="663" r:id="rId8"/>
    <p:sldId id="662" r:id="rId9"/>
    <p:sldId id="661" r:id="rId10"/>
    <p:sldId id="648" r:id="rId11"/>
    <p:sldId id="670" r:id="rId12"/>
    <p:sldId id="641" r:id="rId13"/>
    <p:sldId id="649" r:id="rId14"/>
    <p:sldId id="678" r:id="rId15"/>
    <p:sldId id="679" r:id="rId16"/>
    <p:sldId id="680" r:id="rId17"/>
    <p:sldId id="681" r:id="rId18"/>
    <p:sldId id="628" r:id="rId19"/>
    <p:sldId id="634" r:id="rId20"/>
    <p:sldId id="664" r:id="rId21"/>
    <p:sldId id="682" r:id="rId22"/>
    <p:sldId id="665" r:id="rId23"/>
    <p:sldId id="312" r:id="rId24"/>
  </p:sldIdLst>
  <p:sldSz cx="9144000" cy="5143500" type="screen16x9"/>
  <p:notesSz cx="6858000" cy="9144000"/>
  <p:defaultText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1968" userDrawn="1">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041"/>
    <a:srgbClr val="33ACD9"/>
    <a:srgbClr val="3CBEEC"/>
    <a:srgbClr val="FFFFFF"/>
    <a:srgbClr val="FDD7CB"/>
    <a:srgbClr val="E7EDF2"/>
    <a:srgbClr val="E3EE3A"/>
    <a:srgbClr val="2FFCFA"/>
    <a:srgbClr val="EB0A16"/>
    <a:srgbClr val="E9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DBB39-F352-439F-B0AB-225B6DF965C2}" v="1789" dt="2023-03-08T02:38:28.853"/>
    <p1510:client id="{9C33BABE-0B34-481D-871A-AC82C1388F5D}" v="430" dt="2023-03-08T02:46:38.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08"/>
        <p:guide pos="1968"/>
        <p:guide orient="horz" pos="756"/>
        <p:guide pos="1728"/>
        <p:guide pos="2016"/>
        <p:guide orient="horz" pos="2244"/>
        <p:guide orient="horz" pos="948"/>
        <p:guide pos="1872"/>
        <p:guide pos="2544"/>
        <p:guide orient="horz" pos="2100"/>
        <p:guide orient="horz" pos="228"/>
        <p:guide orient="horz" pos="2288"/>
        <p:guide pos="1632"/>
        <p:guide pos="182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Estenssoro" userId="4ee40b694247e0b8" providerId="Windows Live" clId="Web-{7C9DBB39-F352-439F-B0AB-225B6DF965C2}"/>
    <pc:docChg chg="addSld delSld modSld sldOrd">
      <pc:chgData name="Jose Estenssoro" userId="4ee40b694247e0b8" providerId="Windows Live" clId="Web-{7C9DBB39-F352-439F-B0AB-225B6DF965C2}" dt="2023-03-08T02:38:28.149" v="1008" actId="20577"/>
      <pc:docMkLst>
        <pc:docMk/>
      </pc:docMkLst>
      <pc:sldChg chg="addSp delSp modSp">
        <pc:chgData name="Jose Estenssoro" userId="4ee40b694247e0b8" providerId="Windows Live" clId="Web-{7C9DBB39-F352-439F-B0AB-225B6DF965C2}" dt="2023-03-08T02:13:02.430" v="344" actId="20577"/>
        <pc:sldMkLst>
          <pc:docMk/>
          <pc:sldMk cId="4176827346" sldId="641"/>
        </pc:sldMkLst>
        <pc:spChg chg="mod">
          <ac:chgData name="Jose Estenssoro" userId="4ee40b694247e0b8" providerId="Windows Live" clId="Web-{7C9DBB39-F352-439F-B0AB-225B6DF965C2}" dt="2023-03-08T02:13:02.430" v="344" actId="20577"/>
          <ac:spMkLst>
            <pc:docMk/>
            <pc:sldMk cId="4176827346" sldId="641"/>
            <ac:spMk id="5" creationId="{00000000-0000-0000-0000-000000000000}"/>
          </ac:spMkLst>
        </pc:spChg>
        <pc:spChg chg="mod">
          <ac:chgData name="Jose Estenssoro" userId="4ee40b694247e0b8" providerId="Windows Live" clId="Web-{7C9DBB39-F352-439F-B0AB-225B6DF965C2}" dt="2023-03-08T02:06:30.180" v="265" actId="20577"/>
          <ac:spMkLst>
            <pc:docMk/>
            <pc:sldMk cId="4176827346" sldId="641"/>
            <ac:spMk id="17" creationId="{FBD84486-66CE-044F-B0DE-4F9BEBBEE4A2}"/>
          </ac:spMkLst>
        </pc:spChg>
        <pc:picChg chg="add del mod">
          <ac:chgData name="Jose Estenssoro" userId="4ee40b694247e0b8" providerId="Windows Live" clId="Web-{7C9DBB39-F352-439F-B0AB-225B6DF965C2}" dt="2023-03-08T02:08:47.842" v="275" actId="1076"/>
          <ac:picMkLst>
            <pc:docMk/>
            <pc:sldMk cId="4176827346" sldId="641"/>
            <ac:picMk id="2050" creationId="{4D621A0E-37A7-CA14-A96B-1780D42A648E}"/>
          </ac:picMkLst>
        </pc:picChg>
      </pc:sldChg>
      <pc:sldChg chg="modSp">
        <pc:chgData name="Jose Estenssoro" userId="4ee40b694247e0b8" providerId="Windows Live" clId="Web-{7C9DBB39-F352-439F-B0AB-225B6DF965C2}" dt="2023-03-08T01:59:33.665" v="174" actId="1076"/>
        <pc:sldMkLst>
          <pc:docMk/>
          <pc:sldMk cId="257876747" sldId="646"/>
        </pc:sldMkLst>
        <pc:spChg chg="mod">
          <ac:chgData name="Jose Estenssoro" userId="4ee40b694247e0b8" providerId="Windows Live" clId="Web-{7C9DBB39-F352-439F-B0AB-225B6DF965C2}" dt="2023-03-08T01:59:33.665" v="174" actId="1076"/>
          <ac:spMkLst>
            <pc:docMk/>
            <pc:sldMk cId="257876747" sldId="646"/>
            <ac:spMk id="5" creationId="{00000000-0000-0000-0000-000000000000}"/>
          </ac:spMkLst>
        </pc:spChg>
      </pc:sldChg>
      <pc:sldChg chg="modSp">
        <pc:chgData name="Jose Estenssoro" userId="4ee40b694247e0b8" providerId="Windows Live" clId="Web-{7C9DBB39-F352-439F-B0AB-225B6DF965C2}" dt="2023-03-08T02:00:20.479" v="189" actId="14100"/>
        <pc:sldMkLst>
          <pc:docMk/>
          <pc:sldMk cId="1717099893" sldId="647"/>
        </pc:sldMkLst>
        <pc:spChg chg="mod">
          <ac:chgData name="Jose Estenssoro" userId="4ee40b694247e0b8" providerId="Windows Live" clId="Web-{7C9DBB39-F352-439F-B0AB-225B6DF965C2}" dt="2023-03-08T02:00:20.479" v="189" actId="14100"/>
          <ac:spMkLst>
            <pc:docMk/>
            <pc:sldMk cId="1717099893" sldId="647"/>
            <ac:spMk id="12" creationId="{BB024345-224D-4C4F-A5E6-D2160D65BF03}"/>
          </ac:spMkLst>
        </pc:spChg>
      </pc:sldChg>
      <pc:sldChg chg="modSp">
        <pc:chgData name="Jose Estenssoro" userId="4ee40b694247e0b8" providerId="Windows Live" clId="Web-{7C9DBB39-F352-439F-B0AB-225B6DF965C2}" dt="2023-03-08T02:05:53.788" v="226" actId="20577"/>
        <pc:sldMkLst>
          <pc:docMk/>
          <pc:sldMk cId="2499579934" sldId="648"/>
        </pc:sldMkLst>
        <pc:spChg chg="mod">
          <ac:chgData name="Jose Estenssoro" userId="4ee40b694247e0b8" providerId="Windows Live" clId="Web-{7C9DBB39-F352-439F-B0AB-225B6DF965C2}" dt="2023-03-08T02:05:53.788" v="226" actId="20577"/>
          <ac:spMkLst>
            <pc:docMk/>
            <pc:sldMk cId="2499579934" sldId="648"/>
            <ac:spMk id="7" creationId="{FADBE881-B3B0-6248-9AA7-E636CF05FD87}"/>
          </ac:spMkLst>
        </pc:spChg>
      </pc:sldChg>
      <pc:sldChg chg="del">
        <pc:chgData name="Jose Estenssoro" userId="4ee40b694247e0b8" providerId="Windows Live" clId="Web-{7C9DBB39-F352-439F-B0AB-225B6DF965C2}" dt="2023-03-08T02:05:31.553" v="213"/>
        <pc:sldMkLst>
          <pc:docMk/>
          <pc:sldMk cId="1753147555" sldId="659"/>
        </pc:sldMkLst>
      </pc:sldChg>
      <pc:sldChg chg="del">
        <pc:chgData name="Jose Estenssoro" userId="4ee40b694247e0b8" providerId="Windows Live" clId="Web-{7C9DBB39-F352-439F-B0AB-225B6DF965C2}" dt="2023-03-08T02:05:34.960" v="214"/>
        <pc:sldMkLst>
          <pc:docMk/>
          <pc:sldMk cId="3828016777" sldId="660"/>
        </pc:sldMkLst>
      </pc:sldChg>
      <pc:sldChg chg="addSp modSp">
        <pc:chgData name="Jose Estenssoro" userId="4ee40b694247e0b8" providerId="Windows Live" clId="Web-{7C9DBB39-F352-439F-B0AB-225B6DF965C2}" dt="2023-03-08T02:05:25.069" v="212" actId="20577"/>
        <pc:sldMkLst>
          <pc:docMk/>
          <pc:sldMk cId="3198172404" sldId="661"/>
        </pc:sldMkLst>
        <pc:spChg chg="add mod">
          <ac:chgData name="Jose Estenssoro" userId="4ee40b694247e0b8" providerId="Windows Live" clId="Web-{7C9DBB39-F352-439F-B0AB-225B6DF965C2}" dt="2023-03-08T02:05:25.069" v="212" actId="20577"/>
          <ac:spMkLst>
            <pc:docMk/>
            <pc:sldMk cId="3198172404" sldId="661"/>
            <ac:spMk id="3" creationId="{65A74786-6E3C-4639-9B97-10F3A4557324}"/>
          </ac:spMkLst>
        </pc:spChg>
        <pc:spChg chg="mod">
          <ac:chgData name="Jose Estenssoro" userId="4ee40b694247e0b8" providerId="Windows Live" clId="Web-{7C9DBB39-F352-439F-B0AB-225B6DF965C2}" dt="2023-03-08T02:04:19.144" v="204" actId="1076"/>
          <ac:spMkLst>
            <pc:docMk/>
            <pc:sldMk cId="3198172404" sldId="661"/>
            <ac:spMk id="7" creationId="{E1D57F2B-087B-F004-B899-32FA974286B3}"/>
          </ac:spMkLst>
        </pc:spChg>
      </pc:sldChg>
      <pc:sldChg chg="modSp">
        <pc:chgData name="Jose Estenssoro" userId="4ee40b694247e0b8" providerId="Windows Live" clId="Web-{7C9DBB39-F352-439F-B0AB-225B6DF965C2}" dt="2023-03-08T02:04:07.706" v="203" actId="14100"/>
        <pc:sldMkLst>
          <pc:docMk/>
          <pc:sldMk cId="842684535" sldId="662"/>
        </pc:sldMkLst>
        <pc:spChg chg="mod">
          <ac:chgData name="Jose Estenssoro" userId="4ee40b694247e0b8" providerId="Windows Live" clId="Web-{7C9DBB39-F352-439F-B0AB-225B6DF965C2}" dt="2023-03-08T02:04:07.706" v="203" actId="14100"/>
          <ac:spMkLst>
            <pc:docMk/>
            <pc:sldMk cId="842684535" sldId="662"/>
            <ac:spMk id="12" creationId="{BB024345-224D-4C4F-A5E6-D2160D65BF03}"/>
          </ac:spMkLst>
        </pc:spChg>
      </pc:sldChg>
      <pc:sldChg chg="addSp delSp modSp">
        <pc:chgData name="Jose Estenssoro" userId="4ee40b694247e0b8" providerId="Windows Live" clId="Web-{7C9DBB39-F352-439F-B0AB-225B6DF965C2}" dt="2023-03-08T02:05:14.834" v="210" actId="20577"/>
        <pc:sldMkLst>
          <pc:docMk/>
          <pc:sldMk cId="3342223863" sldId="663"/>
        </pc:sldMkLst>
        <pc:spChg chg="mod">
          <ac:chgData name="Jose Estenssoro" userId="4ee40b694247e0b8" providerId="Windows Live" clId="Web-{7C9DBB39-F352-439F-B0AB-225B6DF965C2}" dt="2023-03-08T02:05:14.834" v="210" actId="20577"/>
          <ac:spMkLst>
            <pc:docMk/>
            <pc:sldMk cId="3342223863" sldId="663"/>
            <ac:spMk id="10" creationId="{093514F6-9C21-14EE-470C-E61B5D9A2CAC}"/>
          </ac:spMkLst>
        </pc:spChg>
        <pc:spChg chg="mod">
          <ac:chgData name="Jose Estenssoro" userId="4ee40b694247e0b8" providerId="Windows Live" clId="Web-{7C9DBB39-F352-439F-B0AB-225B6DF965C2}" dt="2023-03-08T02:03:20.954" v="196" actId="20577"/>
          <ac:spMkLst>
            <pc:docMk/>
            <pc:sldMk cId="3342223863" sldId="663"/>
            <ac:spMk id="17" creationId="{FBD84486-66CE-044F-B0DE-4F9BEBBEE4A2}"/>
          </ac:spMkLst>
        </pc:spChg>
        <pc:picChg chg="add mod">
          <ac:chgData name="Jose Estenssoro" userId="4ee40b694247e0b8" providerId="Windows Live" clId="Web-{7C9DBB39-F352-439F-B0AB-225B6DF965C2}" dt="2023-03-08T02:03:15.126" v="193" actId="14100"/>
          <ac:picMkLst>
            <pc:docMk/>
            <pc:sldMk cId="3342223863" sldId="663"/>
            <ac:picMk id="3" creationId="{D9D09C93-7FDA-1909-B3AE-751F1E9CC331}"/>
          </ac:picMkLst>
        </pc:picChg>
        <pc:picChg chg="del">
          <ac:chgData name="Jose Estenssoro" userId="4ee40b694247e0b8" providerId="Windows Live" clId="Web-{7C9DBB39-F352-439F-B0AB-225B6DF965C2}" dt="2023-03-08T02:00:34.011" v="190"/>
          <ac:picMkLst>
            <pc:docMk/>
            <pc:sldMk cId="3342223863" sldId="663"/>
            <ac:picMk id="11" creationId="{628D6B76-35DE-0609-88A5-3A0A025688D1}"/>
          </ac:picMkLst>
        </pc:picChg>
      </pc:sldChg>
      <pc:sldChg chg="addSp delSp modSp">
        <pc:chgData name="Jose Estenssoro" userId="4ee40b694247e0b8" providerId="Windows Live" clId="Web-{7C9DBB39-F352-439F-B0AB-225B6DF965C2}" dt="2023-03-08T02:11:23.629" v="298" actId="14100"/>
        <pc:sldMkLst>
          <pc:docMk/>
          <pc:sldMk cId="3782367463" sldId="670"/>
        </pc:sldMkLst>
        <pc:spChg chg="add mod">
          <ac:chgData name="Jose Estenssoro" userId="4ee40b694247e0b8" providerId="Windows Live" clId="Web-{7C9DBB39-F352-439F-B0AB-225B6DF965C2}" dt="2023-03-08T02:11:21.473" v="297" actId="1076"/>
          <ac:spMkLst>
            <pc:docMk/>
            <pc:sldMk cId="3782367463" sldId="670"/>
            <ac:spMk id="3" creationId="{0899ADB9-F49D-0EA9-B828-F20B88E28C7D}"/>
          </ac:spMkLst>
        </pc:spChg>
        <pc:spChg chg="del mod">
          <ac:chgData name="Jose Estenssoro" userId="4ee40b694247e0b8" providerId="Windows Live" clId="Web-{7C9DBB39-F352-439F-B0AB-225B6DF965C2}" dt="2023-03-08T02:10:03.017" v="282"/>
          <ac:spMkLst>
            <pc:docMk/>
            <pc:sldMk cId="3782367463" sldId="670"/>
            <ac:spMk id="5" creationId="{00000000-0000-0000-0000-000000000000}"/>
          </ac:spMkLst>
        </pc:spChg>
        <pc:spChg chg="mod">
          <ac:chgData name="Jose Estenssoro" userId="4ee40b694247e0b8" providerId="Windows Live" clId="Web-{7C9DBB39-F352-439F-B0AB-225B6DF965C2}" dt="2023-03-08T02:06:05.164" v="240" actId="20577"/>
          <ac:spMkLst>
            <pc:docMk/>
            <pc:sldMk cId="3782367463" sldId="670"/>
            <ac:spMk id="17" creationId="{8487F1D2-C9F3-BF46-8F00-333D68377412}"/>
          </ac:spMkLst>
        </pc:spChg>
        <pc:picChg chg="add mod">
          <ac:chgData name="Jose Estenssoro" userId="4ee40b694247e0b8" providerId="Windows Live" clId="Web-{7C9DBB39-F352-439F-B0AB-225B6DF965C2}" dt="2023-03-08T02:11:23.629" v="298" actId="14100"/>
          <ac:picMkLst>
            <pc:docMk/>
            <pc:sldMk cId="3782367463" sldId="670"/>
            <ac:picMk id="4" creationId="{CA3A01C4-46C3-E5E8-70BA-A8489A517636}"/>
          </ac:picMkLst>
        </pc:picChg>
      </pc:sldChg>
      <pc:sldChg chg="del">
        <pc:chgData name="Jose Estenssoro" userId="4ee40b694247e0b8" providerId="Windows Live" clId="Web-{7C9DBB39-F352-439F-B0AB-225B6DF965C2}" dt="2023-03-08T02:13:17.602" v="345"/>
        <pc:sldMkLst>
          <pc:docMk/>
          <pc:sldMk cId="3210980472" sldId="672"/>
        </pc:sldMkLst>
      </pc:sldChg>
      <pc:sldChg chg="new del">
        <pc:chgData name="Jose Estenssoro" userId="4ee40b694247e0b8" providerId="Windows Live" clId="Web-{7C9DBB39-F352-439F-B0AB-225B6DF965C2}" dt="2023-03-08T02:13:36.150" v="348"/>
        <pc:sldMkLst>
          <pc:docMk/>
          <pc:sldMk cId="4272604862" sldId="677"/>
        </pc:sldMkLst>
      </pc:sldChg>
      <pc:sldChg chg="addSp delSp modSp add replId">
        <pc:chgData name="Jose Estenssoro" userId="4ee40b694247e0b8" providerId="Windows Live" clId="Web-{7C9DBB39-F352-439F-B0AB-225B6DF965C2}" dt="2023-03-08T02:20:12.852" v="382" actId="14100"/>
        <pc:sldMkLst>
          <pc:docMk/>
          <pc:sldMk cId="1076634236" sldId="678"/>
        </pc:sldMkLst>
        <pc:spChg chg="add mod">
          <ac:chgData name="Jose Estenssoro" userId="4ee40b694247e0b8" providerId="Windows Live" clId="Web-{7C9DBB39-F352-439F-B0AB-225B6DF965C2}" dt="2023-03-08T02:20:12.852" v="382" actId="14100"/>
          <ac:spMkLst>
            <pc:docMk/>
            <pc:sldMk cId="1076634236" sldId="678"/>
            <ac:spMk id="5" creationId="{1BCEA46A-4986-CBC0-32BE-37E45E8694B4}"/>
          </ac:spMkLst>
        </pc:spChg>
        <pc:spChg chg="mod">
          <ac:chgData name="Jose Estenssoro" userId="4ee40b694247e0b8" providerId="Windows Live" clId="Web-{7C9DBB39-F352-439F-B0AB-225B6DF965C2}" dt="2023-03-08T02:13:43.994" v="351" actId="20577"/>
          <ac:spMkLst>
            <pc:docMk/>
            <pc:sldMk cId="1076634236" sldId="678"/>
            <ac:spMk id="12" creationId="{0BD3847A-BD24-AA46-B88D-DF64711AA899}"/>
          </ac:spMkLst>
        </pc:spChg>
        <pc:picChg chg="add mod">
          <ac:chgData name="Jose Estenssoro" userId="4ee40b694247e0b8" providerId="Windows Live" clId="Web-{7C9DBB39-F352-439F-B0AB-225B6DF965C2}" dt="2023-03-08T02:19:22.835" v="374" actId="1076"/>
          <ac:picMkLst>
            <pc:docMk/>
            <pc:sldMk cId="1076634236" sldId="678"/>
            <ac:picMk id="3" creationId="{00B3A661-7810-5C1B-9BEA-26A75634FDAF}"/>
          </ac:picMkLst>
        </pc:picChg>
        <pc:picChg chg="del">
          <ac:chgData name="Jose Estenssoro" userId="4ee40b694247e0b8" providerId="Windows Live" clId="Web-{7C9DBB39-F352-439F-B0AB-225B6DF965C2}" dt="2023-03-08T02:13:48.541" v="352"/>
          <ac:picMkLst>
            <pc:docMk/>
            <pc:sldMk cId="1076634236" sldId="678"/>
            <ac:picMk id="4" creationId="{732DBD0B-FFE9-A9A6-B8CB-69D5C30177AC}"/>
          </ac:picMkLst>
        </pc:picChg>
      </pc:sldChg>
      <pc:sldChg chg="add del replId">
        <pc:chgData name="Jose Estenssoro" userId="4ee40b694247e0b8" providerId="Windows Live" clId="Web-{7C9DBB39-F352-439F-B0AB-225B6DF965C2}" dt="2023-03-08T02:14:43.980" v="354"/>
        <pc:sldMkLst>
          <pc:docMk/>
          <pc:sldMk cId="2638805530" sldId="679"/>
        </pc:sldMkLst>
      </pc:sldChg>
      <pc:sldChg chg="addSp delSp modSp add replId">
        <pc:chgData name="Jose Estenssoro" userId="4ee40b694247e0b8" providerId="Windows Live" clId="Web-{7C9DBB39-F352-439F-B0AB-225B6DF965C2}" dt="2023-03-08T02:22:41.873" v="425" actId="20577"/>
        <pc:sldMkLst>
          <pc:docMk/>
          <pc:sldMk cId="3133841293" sldId="679"/>
        </pc:sldMkLst>
        <pc:spChg chg="add mod">
          <ac:chgData name="Jose Estenssoro" userId="4ee40b694247e0b8" providerId="Windows Live" clId="Web-{7C9DBB39-F352-439F-B0AB-225B6DF965C2}" dt="2023-03-08T02:22:41.873" v="425" actId="20577"/>
          <ac:spMkLst>
            <pc:docMk/>
            <pc:sldMk cId="3133841293" sldId="679"/>
            <ac:spMk id="4" creationId="{6506C95D-5F59-7AD5-9CB5-EC4F99A90097}"/>
          </ac:spMkLst>
        </pc:spChg>
        <pc:spChg chg="mod">
          <ac:chgData name="Jose Estenssoro" userId="4ee40b694247e0b8" providerId="Windows Live" clId="Web-{7C9DBB39-F352-439F-B0AB-225B6DF965C2}" dt="2023-03-08T02:20:49.682" v="402" actId="14100"/>
          <ac:spMkLst>
            <pc:docMk/>
            <pc:sldMk cId="3133841293" sldId="679"/>
            <ac:spMk id="12" creationId="{0BD3847A-BD24-AA46-B88D-DF64711AA899}"/>
          </ac:spMkLst>
        </pc:spChg>
        <pc:picChg chg="del">
          <ac:chgData name="Jose Estenssoro" userId="4ee40b694247e0b8" providerId="Windows Live" clId="Web-{7C9DBB39-F352-439F-B0AB-225B6DF965C2}" dt="2023-03-08T02:20:33.150" v="401"/>
          <ac:picMkLst>
            <pc:docMk/>
            <pc:sldMk cId="3133841293" sldId="679"/>
            <ac:picMk id="3" creationId="{00B3A661-7810-5C1B-9BEA-26A75634FDAF}"/>
          </ac:picMkLst>
        </pc:picChg>
      </pc:sldChg>
      <pc:sldChg chg="add del replId">
        <pc:chgData name="Jose Estenssoro" userId="4ee40b694247e0b8" providerId="Windows Live" clId="Web-{7C9DBB39-F352-439F-B0AB-225B6DF965C2}" dt="2023-03-08T02:19:40.335" v="376"/>
        <pc:sldMkLst>
          <pc:docMk/>
          <pc:sldMk cId="2575184221" sldId="680"/>
        </pc:sldMkLst>
      </pc:sldChg>
      <pc:sldChg chg="addSp delSp modSp add ord replId">
        <pc:chgData name="Jose Estenssoro" userId="4ee40b694247e0b8" providerId="Windows Live" clId="Web-{7C9DBB39-F352-439F-B0AB-225B6DF965C2}" dt="2023-03-08T02:30:03.953" v="525" actId="20577"/>
        <pc:sldMkLst>
          <pc:docMk/>
          <pc:sldMk cId="3503568918" sldId="680"/>
        </pc:sldMkLst>
        <pc:spChg chg="del mod">
          <ac:chgData name="Jose Estenssoro" userId="4ee40b694247e0b8" providerId="Windows Live" clId="Web-{7C9DBB39-F352-439F-B0AB-225B6DF965C2}" dt="2023-03-08T02:25:47.052" v="444"/>
          <ac:spMkLst>
            <pc:docMk/>
            <pc:sldMk cId="3503568918" sldId="680"/>
            <ac:spMk id="4" creationId="{6506C95D-5F59-7AD5-9CB5-EC4F99A90097}"/>
          </ac:spMkLst>
        </pc:spChg>
        <pc:spChg chg="mod">
          <ac:chgData name="Jose Estenssoro" userId="4ee40b694247e0b8" providerId="Windows Live" clId="Web-{7C9DBB39-F352-439F-B0AB-225B6DF965C2}" dt="2023-03-08T02:30:03.953" v="525" actId="20577"/>
          <ac:spMkLst>
            <pc:docMk/>
            <pc:sldMk cId="3503568918" sldId="680"/>
            <ac:spMk id="12" creationId="{0BD3847A-BD24-AA46-B88D-DF64711AA899}"/>
          </ac:spMkLst>
        </pc:spChg>
        <pc:picChg chg="add mod">
          <ac:chgData name="Jose Estenssoro" userId="4ee40b694247e0b8" providerId="Windows Live" clId="Web-{7C9DBB39-F352-439F-B0AB-225B6DF965C2}" dt="2023-03-08T02:29:09.888" v="512" actId="1076"/>
          <ac:picMkLst>
            <pc:docMk/>
            <pc:sldMk cId="3503568918" sldId="680"/>
            <ac:picMk id="3" creationId="{8D09CF17-A223-DE66-3248-BC916B9AB4E5}"/>
          </ac:picMkLst>
        </pc:picChg>
        <pc:picChg chg="add mod">
          <ac:chgData name="Jose Estenssoro" userId="4ee40b694247e0b8" providerId="Windows Live" clId="Web-{7C9DBB39-F352-439F-B0AB-225B6DF965C2}" dt="2023-03-08T02:29:11.420" v="513" actId="1076"/>
          <ac:picMkLst>
            <pc:docMk/>
            <pc:sldMk cId="3503568918" sldId="680"/>
            <ac:picMk id="5" creationId="{717A4F19-20CB-1DDB-AE80-CE9B9181B2EB}"/>
          </ac:picMkLst>
        </pc:picChg>
        <pc:picChg chg="add mod">
          <ac:chgData name="Jose Estenssoro" userId="4ee40b694247e0b8" providerId="Windows Live" clId="Web-{7C9DBB39-F352-439F-B0AB-225B6DF965C2}" dt="2023-03-08T02:29:33.670" v="518" actId="1076"/>
          <ac:picMkLst>
            <pc:docMk/>
            <pc:sldMk cId="3503568918" sldId="680"/>
            <ac:picMk id="6" creationId="{29A04152-BA25-C2B7-E47D-2FD4CE731C94}"/>
          </ac:picMkLst>
        </pc:picChg>
        <pc:picChg chg="add mod">
          <ac:chgData name="Jose Estenssoro" userId="4ee40b694247e0b8" providerId="Windows Live" clId="Web-{7C9DBB39-F352-439F-B0AB-225B6DF965C2}" dt="2023-03-08T02:29:58.687" v="522" actId="1076"/>
          <ac:picMkLst>
            <pc:docMk/>
            <pc:sldMk cId="3503568918" sldId="680"/>
            <ac:picMk id="7" creationId="{4BF66D23-AB4A-96B6-A2B3-A6AD474A68AD}"/>
          </ac:picMkLst>
        </pc:picChg>
      </pc:sldChg>
      <pc:sldChg chg="addSp delSp modSp add ord replId">
        <pc:chgData name="Jose Estenssoro" userId="4ee40b694247e0b8" providerId="Windows Live" clId="Web-{7C9DBB39-F352-439F-B0AB-225B6DF965C2}" dt="2023-03-08T02:31:30.440" v="556" actId="1076"/>
        <pc:sldMkLst>
          <pc:docMk/>
          <pc:sldMk cId="2718868879" sldId="681"/>
        </pc:sldMkLst>
        <pc:spChg chg="del">
          <ac:chgData name="Jose Estenssoro" userId="4ee40b694247e0b8" providerId="Windows Live" clId="Web-{7C9DBB39-F352-439F-B0AB-225B6DF965C2}" dt="2023-03-08T02:30:16.672" v="528"/>
          <ac:spMkLst>
            <pc:docMk/>
            <pc:sldMk cId="2718868879" sldId="681"/>
            <ac:spMk id="4" creationId="{6506C95D-5F59-7AD5-9CB5-EC4F99A90097}"/>
          </ac:spMkLst>
        </pc:spChg>
        <pc:spChg chg="mod">
          <ac:chgData name="Jose Estenssoro" userId="4ee40b694247e0b8" providerId="Windows Live" clId="Web-{7C9DBB39-F352-439F-B0AB-225B6DF965C2}" dt="2023-03-08T02:30:53.845" v="546" actId="20577"/>
          <ac:spMkLst>
            <pc:docMk/>
            <pc:sldMk cId="2718868879" sldId="681"/>
            <ac:spMk id="12" creationId="{0BD3847A-BD24-AA46-B88D-DF64711AA899}"/>
          </ac:spMkLst>
        </pc:spChg>
        <pc:picChg chg="add mod">
          <ac:chgData name="Jose Estenssoro" userId="4ee40b694247e0b8" providerId="Windows Live" clId="Web-{7C9DBB39-F352-439F-B0AB-225B6DF965C2}" dt="2023-03-08T02:31:25.237" v="553" actId="1076"/>
          <ac:picMkLst>
            <pc:docMk/>
            <pc:sldMk cId="2718868879" sldId="681"/>
            <ac:picMk id="3" creationId="{ACEF1D94-E747-62DE-9548-809626F17C70}"/>
          </ac:picMkLst>
        </pc:picChg>
        <pc:picChg chg="add mod">
          <ac:chgData name="Jose Estenssoro" userId="4ee40b694247e0b8" providerId="Windows Live" clId="Web-{7C9DBB39-F352-439F-B0AB-225B6DF965C2}" dt="2023-03-08T02:31:30.440" v="556" actId="1076"/>
          <ac:picMkLst>
            <pc:docMk/>
            <pc:sldMk cId="2718868879" sldId="681"/>
            <ac:picMk id="5" creationId="{71943678-A06C-F224-4A1D-C029E278307A}"/>
          </ac:picMkLst>
        </pc:picChg>
        <pc:picChg chg="add mod">
          <ac:chgData name="Jose Estenssoro" userId="4ee40b694247e0b8" providerId="Windows Live" clId="Web-{7C9DBB39-F352-439F-B0AB-225B6DF965C2}" dt="2023-03-08T02:31:19.034" v="551" actId="1076"/>
          <ac:picMkLst>
            <pc:docMk/>
            <pc:sldMk cId="2718868879" sldId="681"/>
            <ac:picMk id="6" creationId="{93B6A227-9EED-251C-CFF8-3C0A8A37ED51}"/>
          </ac:picMkLst>
        </pc:picChg>
      </pc:sldChg>
      <pc:sldChg chg="add del replId">
        <pc:chgData name="Jose Estenssoro" userId="4ee40b694247e0b8" providerId="Windows Live" clId="Web-{7C9DBB39-F352-439F-B0AB-225B6DF965C2}" dt="2023-03-08T02:33:56.274" v="558"/>
        <pc:sldMkLst>
          <pc:docMk/>
          <pc:sldMk cId="1667770167" sldId="682"/>
        </pc:sldMkLst>
      </pc:sldChg>
      <pc:sldChg chg="add del replId">
        <pc:chgData name="Jose Estenssoro" userId="4ee40b694247e0b8" providerId="Windows Live" clId="Web-{7C9DBB39-F352-439F-B0AB-225B6DF965C2}" dt="2023-03-08T02:30:33.251" v="540"/>
        <pc:sldMkLst>
          <pc:docMk/>
          <pc:sldMk cId="1892501151" sldId="682"/>
        </pc:sldMkLst>
      </pc:sldChg>
      <pc:sldChg chg="modSp add ord replId">
        <pc:chgData name="Jose Estenssoro" userId="4ee40b694247e0b8" providerId="Windows Live" clId="Web-{7C9DBB39-F352-439F-B0AB-225B6DF965C2}" dt="2023-03-08T02:38:28.149" v="1008" actId="20577"/>
        <pc:sldMkLst>
          <pc:docMk/>
          <pc:sldMk cId="2260545881" sldId="682"/>
        </pc:sldMkLst>
        <pc:spChg chg="mod">
          <ac:chgData name="Jose Estenssoro" userId="4ee40b694247e0b8" providerId="Windows Live" clId="Web-{7C9DBB39-F352-439F-B0AB-225B6DF965C2}" dt="2023-03-08T02:38:28.149" v="1008" actId="20577"/>
          <ac:spMkLst>
            <pc:docMk/>
            <pc:sldMk cId="2260545881" sldId="682"/>
            <ac:spMk id="6" creationId="{670DDB1C-5244-2943-9FB6-BB0BC43E8560}"/>
          </ac:spMkLst>
        </pc:spChg>
      </pc:sldChg>
    </pc:docChg>
  </pc:docChgLst>
  <pc:docChgLst>
    <pc:chgData name="Roger Paton" userId="e4fb9d40-cacf-40d5-952d-ed33a5266cfd" providerId="ADAL" clId="{E326EADF-8615-4C9E-B3D2-59A2DA7ED2CE}"/>
    <pc:docChg chg="modMainMaster">
      <pc:chgData name="Roger Paton" userId="e4fb9d40-cacf-40d5-952d-ed33a5266cfd" providerId="ADAL" clId="{E326EADF-8615-4C9E-B3D2-59A2DA7ED2CE}" dt="2023-03-08T01:40:30.637" v="17" actId="20577"/>
      <pc:docMkLst>
        <pc:docMk/>
      </pc:docMkLst>
      <pc:sldMasterChg chg="modSldLayout">
        <pc:chgData name="Roger Paton" userId="e4fb9d40-cacf-40d5-952d-ed33a5266cfd" providerId="ADAL" clId="{E326EADF-8615-4C9E-B3D2-59A2DA7ED2CE}" dt="2023-03-08T01:40:30.637" v="17" actId="20577"/>
        <pc:sldMasterMkLst>
          <pc:docMk/>
          <pc:sldMasterMk cId="0" sldId="2147483660"/>
        </pc:sldMasterMkLst>
        <pc:sldLayoutChg chg="modSp mod">
          <pc:chgData name="Roger Paton" userId="e4fb9d40-cacf-40d5-952d-ed33a5266cfd" providerId="ADAL" clId="{E326EADF-8615-4C9E-B3D2-59A2DA7ED2CE}" dt="2023-03-08T01:40:30.637" v="17" actId="20577"/>
          <pc:sldLayoutMkLst>
            <pc:docMk/>
            <pc:sldMasterMk cId="0" sldId="2147483660"/>
            <pc:sldLayoutMk cId="977928705" sldId="2147483668"/>
          </pc:sldLayoutMkLst>
          <pc:spChg chg="mod">
            <ac:chgData name="Roger Paton" userId="e4fb9d40-cacf-40d5-952d-ed33a5266cfd" providerId="ADAL" clId="{E326EADF-8615-4C9E-B3D2-59A2DA7ED2CE}" dt="2023-03-08T01:40:30.637" v="17" actId="20577"/>
            <ac:spMkLst>
              <pc:docMk/>
              <pc:sldMasterMk cId="0" sldId="2147483660"/>
              <pc:sldLayoutMk cId="977928705" sldId="2147483668"/>
              <ac:spMk id="2" creationId="{FCEB9579-C955-7C47-B61B-3D3694CDA71E}"/>
            </ac:spMkLst>
          </pc:spChg>
        </pc:sldLayoutChg>
      </pc:sldMasterChg>
    </pc:docChg>
  </pc:docChgLst>
  <pc:docChgLst>
    <pc:chgData name="Roger Patón" userId="2f367aba10b76467" providerId="Windows Live" clId="Web-{9C33BABE-0B34-481D-871A-AC82C1388F5D}"/>
    <pc:docChg chg="delSld modSld sldOrd">
      <pc:chgData name="Roger Patón" userId="2f367aba10b76467" providerId="Windows Live" clId="Web-{9C33BABE-0B34-481D-871A-AC82C1388F5D}" dt="2023-03-08T02:46:38.090" v="279"/>
      <pc:docMkLst>
        <pc:docMk/>
      </pc:docMkLst>
      <pc:sldChg chg="modSp">
        <pc:chgData name="Roger Patón" userId="2f367aba10b76467" providerId="Windows Live" clId="Web-{9C33BABE-0B34-481D-871A-AC82C1388F5D}" dt="2023-03-08T02:46:38.090" v="279"/>
        <pc:sldMkLst>
          <pc:docMk/>
          <pc:sldMk cId="800737747" sldId="289"/>
        </pc:sldMkLst>
        <pc:spChg chg="mod">
          <ac:chgData name="Roger Patón" userId="2f367aba10b76467" providerId="Windows Live" clId="Web-{9C33BABE-0B34-481D-871A-AC82C1388F5D}" dt="2023-03-08T02:45:42.057" v="270" actId="20577"/>
          <ac:spMkLst>
            <pc:docMk/>
            <pc:sldMk cId="800737747" sldId="289"/>
            <ac:spMk id="2" creationId="{62D5407D-6A82-6541-8FE6-333036B345D4}"/>
          </ac:spMkLst>
        </pc:spChg>
        <pc:spChg chg="mod">
          <ac:chgData name="Roger Patón" userId="2f367aba10b76467" providerId="Windows Live" clId="Web-{9C33BABE-0B34-481D-871A-AC82C1388F5D}" dt="2023-03-08T02:29:50.688" v="200" actId="1076"/>
          <ac:spMkLst>
            <pc:docMk/>
            <pc:sldMk cId="800737747" sldId="289"/>
            <ac:spMk id="11" creationId="{BB11938F-80A6-9223-1609-D8B7BADB1DF7}"/>
          </ac:spMkLst>
        </pc:spChg>
        <pc:spChg chg="mod">
          <ac:chgData name="Roger Patón" userId="2f367aba10b76467" providerId="Windows Live" clId="Web-{9C33BABE-0B34-481D-871A-AC82C1388F5D}" dt="2023-03-08T01:42:25.785" v="0" actId="14100"/>
          <ac:spMkLst>
            <pc:docMk/>
            <pc:sldMk cId="800737747" sldId="289"/>
            <ac:spMk id="13" creationId="{890081D5-31B5-0F53-2485-926CEF7A4D85}"/>
          </ac:spMkLst>
        </pc:spChg>
        <pc:spChg chg="mod ord">
          <ac:chgData name="Roger Patón" userId="2f367aba10b76467" providerId="Windows Live" clId="Web-{9C33BABE-0B34-481D-871A-AC82C1388F5D}" dt="2023-03-08T02:46:38.090" v="279"/>
          <ac:spMkLst>
            <pc:docMk/>
            <pc:sldMk cId="800737747" sldId="289"/>
            <ac:spMk id="17410" creationId="{00000000-0000-0000-0000-000000000000}"/>
          </ac:spMkLst>
        </pc:spChg>
      </pc:sldChg>
      <pc:sldChg chg="addSp delSp modSp">
        <pc:chgData name="Roger Patón" userId="2f367aba10b76467" providerId="Windows Live" clId="Web-{9C33BABE-0B34-481D-871A-AC82C1388F5D}" dt="2023-03-08T02:29:09.718" v="192" actId="1076"/>
        <pc:sldMkLst>
          <pc:docMk/>
          <pc:sldMk cId="4114115125" sldId="628"/>
        </pc:sldMkLst>
        <pc:spChg chg="add mod">
          <ac:chgData name="Roger Patón" userId="2f367aba10b76467" providerId="Windows Live" clId="Web-{9C33BABE-0B34-481D-871A-AC82C1388F5D}" dt="2023-03-08T02:28:47.593" v="188" actId="1076"/>
          <ac:spMkLst>
            <pc:docMk/>
            <pc:sldMk cId="4114115125" sldId="628"/>
            <ac:spMk id="6" creationId="{6A358D70-915D-D20F-7A6C-A3F3A71F7FD2}"/>
          </ac:spMkLst>
        </pc:spChg>
        <pc:spChg chg="mod">
          <ac:chgData name="Roger Patón" userId="2f367aba10b76467" providerId="Windows Live" clId="Web-{9C33BABE-0B34-481D-871A-AC82C1388F5D}" dt="2023-03-08T02:29:00.499" v="190" actId="1076"/>
          <ac:spMkLst>
            <pc:docMk/>
            <pc:sldMk cId="4114115125" sldId="628"/>
            <ac:spMk id="12" creationId="{0BD3847A-BD24-AA46-B88D-DF64711AA899}"/>
          </ac:spMkLst>
        </pc:spChg>
        <pc:spChg chg="mod">
          <ac:chgData name="Roger Patón" userId="2f367aba10b76467" providerId="Windows Live" clId="Web-{9C33BABE-0B34-481D-871A-AC82C1388F5D}" dt="2023-03-08T02:11:51.597" v="114" actId="20577"/>
          <ac:spMkLst>
            <pc:docMk/>
            <pc:sldMk cId="4114115125" sldId="628"/>
            <ac:spMk id="13" creationId="{D9CC0922-B11A-294B-BA72-18FAB6344400}"/>
          </ac:spMkLst>
        </pc:spChg>
        <pc:picChg chg="del">
          <ac:chgData name="Roger Patón" userId="2f367aba10b76467" providerId="Windows Live" clId="Web-{9C33BABE-0B34-481D-871A-AC82C1388F5D}" dt="2023-03-08T01:51:52.081" v="5"/>
          <ac:picMkLst>
            <pc:docMk/>
            <pc:sldMk cId="4114115125" sldId="628"/>
            <ac:picMk id="3" creationId="{CB02B1DB-4F54-1F5C-B6DC-42130B3F9C4B}"/>
          </ac:picMkLst>
        </pc:picChg>
        <pc:picChg chg="add mod">
          <ac:chgData name="Roger Patón" userId="2f367aba10b76467" providerId="Windows Live" clId="Web-{9C33BABE-0B34-481D-871A-AC82C1388F5D}" dt="2023-03-08T02:29:09.718" v="192" actId="1076"/>
          <ac:picMkLst>
            <pc:docMk/>
            <pc:sldMk cId="4114115125" sldId="628"/>
            <ac:picMk id="4" creationId="{732DBD0B-FFE9-A9A6-B8CB-69D5C30177AC}"/>
          </ac:picMkLst>
        </pc:picChg>
        <pc:picChg chg="add mod">
          <ac:chgData name="Roger Patón" userId="2f367aba10b76467" providerId="Windows Live" clId="Web-{9C33BABE-0B34-481D-871A-AC82C1388F5D}" dt="2023-03-08T02:29:04.562" v="191" actId="1076"/>
          <ac:picMkLst>
            <pc:docMk/>
            <pc:sldMk cId="4114115125" sldId="628"/>
            <ac:picMk id="5" creationId="{1BA52932-4EBC-5AAE-0CB5-833EE3388E4C}"/>
          </ac:picMkLst>
        </pc:picChg>
      </pc:sldChg>
      <pc:sldChg chg="addSp modSp ord">
        <pc:chgData name="Roger Patón" userId="2f367aba10b76467" providerId="Windows Live" clId="Web-{9C33BABE-0B34-481D-871A-AC82C1388F5D}" dt="2023-03-08T02:13:03.505" v="128" actId="1076"/>
        <pc:sldMkLst>
          <pc:docMk/>
          <pc:sldMk cId="2286289620" sldId="634"/>
        </pc:sldMkLst>
        <pc:spChg chg="mod">
          <ac:chgData name="Roger Patón" userId="2f367aba10b76467" providerId="Windows Live" clId="Web-{9C33BABE-0B34-481D-871A-AC82C1388F5D}" dt="2023-03-08T02:09:05.921" v="98" actId="20577"/>
          <ac:spMkLst>
            <pc:docMk/>
            <pc:sldMk cId="2286289620" sldId="634"/>
            <ac:spMk id="6" creationId="{670DDB1C-5244-2943-9FB6-BB0BC43E8560}"/>
          </ac:spMkLst>
        </pc:spChg>
        <pc:spChg chg="mod">
          <ac:chgData name="Roger Patón" userId="2f367aba10b76467" providerId="Windows Live" clId="Web-{9C33BABE-0B34-481D-871A-AC82C1388F5D}" dt="2023-03-08T02:12:03.535" v="118" actId="20577"/>
          <ac:spMkLst>
            <pc:docMk/>
            <pc:sldMk cId="2286289620" sldId="634"/>
            <ac:spMk id="12" creationId="{8EF0D69B-24AD-9E45-91A6-A2B9CB13B5BB}"/>
          </ac:spMkLst>
        </pc:spChg>
        <pc:picChg chg="add mod">
          <ac:chgData name="Roger Patón" userId="2f367aba10b76467" providerId="Windows Live" clId="Web-{9C33BABE-0B34-481D-871A-AC82C1388F5D}" dt="2023-03-08T02:13:03.505" v="128" actId="1076"/>
          <ac:picMkLst>
            <pc:docMk/>
            <pc:sldMk cId="2286289620" sldId="634"/>
            <ac:picMk id="3" creationId="{D773F103-BD85-70EF-869C-84B39928D0C2}"/>
          </ac:picMkLst>
        </pc:picChg>
        <pc:picChg chg="add mod">
          <ac:chgData name="Roger Patón" userId="2f367aba10b76467" providerId="Windows Live" clId="Web-{9C33BABE-0B34-481D-871A-AC82C1388F5D}" dt="2023-03-08T02:13:01.708" v="127" actId="1076"/>
          <ac:picMkLst>
            <pc:docMk/>
            <pc:sldMk cId="2286289620" sldId="634"/>
            <ac:picMk id="4" creationId="{FBA797B7-6E62-63F1-EB3D-EF66F4C2731D}"/>
          </ac:picMkLst>
        </pc:picChg>
        <pc:picChg chg="add mod">
          <ac:chgData name="Roger Patón" userId="2f367aba10b76467" providerId="Windows Live" clId="Web-{9C33BABE-0B34-481D-871A-AC82C1388F5D}" dt="2023-03-08T02:12:57.302" v="125" actId="1076"/>
          <ac:picMkLst>
            <pc:docMk/>
            <pc:sldMk cId="2286289620" sldId="634"/>
            <ac:picMk id="5" creationId="{0DED52C2-4829-8C04-99DF-E4CA497CD409}"/>
          </ac:picMkLst>
        </pc:picChg>
      </pc:sldChg>
      <pc:sldChg chg="modSp">
        <pc:chgData name="Roger Patón" userId="2f367aba10b76467" providerId="Windows Live" clId="Web-{9C33BABE-0B34-481D-871A-AC82C1388F5D}" dt="2023-03-08T02:16:01.823" v="164" actId="20577"/>
        <pc:sldMkLst>
          <pc:docMk/>
          <pc:sldMk cId="257876747" sldId="646"/>
        </pc:sldMkLst>
        <pc:spChg chg="mod">
          <ac:chgData name="Roger Patón" userId="2f367aba10b76467" providerId="Windows Live" clId="Web-{9C33BABE-0B34-481D-871A-AC82C1388F5D}" dt="2023-03-08T02:16:01.823" v="164" actId="20577"/>
          <ac:spMkLst>
            <pc:docMk/>
            <pc:sldMk cId="257876747" sldId="646"/>
            <ac:spMk id="5" creationId="{00000000-0000-0000-0000-000000000000}"/>
          </ac:spMkLst>
        </pc:spChg>
      </pc:sldChg>
      <pc:sldChg chg="modSp">
        <pc:chgData name="Roger Patón" userId="2f367aba10b76467" providerId="Windows Live" clId="Web-{9C33BABE-0B34-481D-871A-AC82C1388F5D}" dt="2023-03-08T02:13:34.491" v="137" actId="1076"/>
        <pc:sldMkLst>
          <pc:docMk/>
          <pc:sldMk cId="1717099893" sldId="647"/>
        </pc:sldMkLst>
        <pc:spChg chg="mod">
          <ac:chgData name="Roger Patón" userId="2f367aba10b76467" providerId="Windows Live" clId="Web-{9C33BABE-0B34-481D-871A-AC82C1388F5D}" dt="2023-03-08T02:13:34.491" v="137" actId="1076"/>
          <ac:spMkLst>
            <pc:docMk/>
            <pc:sldMk cId="1717099893" sldId="647"/>
            <ac:spMk id="12" creationId="{BB024345-224D-4C4F-A5E6-D2160D65BF03}"/>
          </ac:spMkLst>
        </pc:spChg>
      </pc:sldChg>
      <pc:sldChg chg="modSp">
        <pc:chgData name="Roger Patón" userId="2f367aba10b76467" providerId="Windows Live" clId="Web-{9C33BABE-0B34-481D-871A-AC82C1388F5D}" dt="2023-03-08T02:14:24.148" v="159" actId="20577"/>
        <pc:sldMkLst>
          <pc:docMk/>
          <pc:sldMk cId="2499579934" sldId="648"/>
        </pc:sldMkLst>
        <pc:spChg chg="mod">
          <ac:chgData name="Roger Patón" userId="2f367aba10b76467" providerId="Windows Live" clId="Web-{9C33BABE-0B34-481D-871A-AC82C1388F5D}" dt="2023-03-08T02:14:24.148" v="159" actId="20577"/>
          <ac:spMkLst>
            <pc:docMk/>
            <pc:sldMk cId="2499579934" sldId="648"/>
            <ac:spMk id="7" creationId="{FADBE881-B3B0-6248-9AA7-E636CF05FD87}"/>
          </ac:spMkLst>
        </pc:spChg>
      </pc:sldChg>
      <pc:sldChg chg="modSp">
        <pc:chgData name="Roger Patón" userId="2f367aba10b76467" providerId="Windows Live" clId="Web-{9C33BABE-0B34-481D-871A-AC82C1388F5D}" dt="2023-03-08T02:14:56.243" v="163" actId="20577"/>
        <pc:sldMkLst>
          <pc:docMk/>
          <pc:sldMk cId="1679118956" sldId="649"/>
        </pc:sldMkLst>
        <pc:spChg chg="mod">
          <ac:chgData name="Roger Patón" userId="2f367aba10b76467" providerId="Windows Live" clId="Web-{9C33BABE-0B34-481D-871A-AC82C1388F5D}" dt="2023-03-08T02:14:56.243" v="163" actId="20577"/>
          <ac:spMkLst>
            <pc:docMk/>
            <pc:sldMk cId="1679118956" sldId="649"/>
            <ac:spMk id="6" creationId="{8D0D435A-456E-E14E-97C4-1887DF5B8561}"/>
          </ac:spMkLst>
        </pc:spChg>
      </pc:sldChg>
      <pc:sldChg chg="del">
        <pc:chgData name="Roger Patón" userId="2f367aba10b76467" providerId="Windows Live" clId="Web-{9C33BABE-0B34-481D-871A-AC82C1388F5D}" dt="2023-03-08T02:16:30.683" v="171"/>
        <pc:sldMkLst>
          <pc:docMk/>
          <pc:sldMk cId="478013161" sldId="652"/>
        </pc:sldMkLst>
      </pc:sldChg>
      <pc:sldChg chg="delSp del">
        <pc:chgData name="Roger Patón" userId="2f367aba10b76467" providerId="Windows Live" clId="Web-{9C33BABE-0B34-481D-871A-AC82C1388F5D}" dt="2023-03-08T02:16:30.683" v="170"/>
        <pc:sldMkLst>
          <pc:docMk/>
          <pc:sldMk cId="885576138" sldId="653"/>
        </pc:sldMkLst>
        <pc:picChg chg="del">
          <ac:chgData name="Roger Patón" userId="2f367aba10b76467" providerId="Windows Live" clId="Web-{9C33BABE-0B34-481D-871A-AC82C1388F5D}" dt="2023-03-08T02:06:50.605" v="63"/>
          <ac:picMkLst>
            <pc:docMk/>
            <pc:sldMk cId="885576138" sldId="653"/>
            <ac:picMk id="5" creationId="{7CD44502-255C-831C-1A2F-4D5D4A71DD36}"/>
          </ac:picMkLst>
        </pc:picChg>
      </pc:sldChg>
      <pc:sldChg chg="delSp del">
        <pc:chgData name="Roger Patón" userId="2f367aba10b76467" providerId="Windows Live" clId="Web-{9C33BABE-0B34-481D-871A-AC82C1388F5D}" dt="2023-03-08T02:16:30.683" v="169"/>
        <pc:sldMkLst>
          <pc:docMk/>
          <pc:sldMk cId="3707164170" sldId="654"/>
        </pc:sldMkLst>
        <pc:picChg chg="del">
          <ac:chgData name="Roger Patón" userId="2f367aba10b76467" providerId="Windows Live" clId="Web-{9C33BABE-0B34-481D-871A-AC82C1388F5D}" dt="2023-03-08T02:06:53.511" v="65"/>
          <ac:picMkLst>
            <pc:docMk/>
            <pc:sldMk cId="3707164170" sldId="654"/>
            <ac:picMk id="4" creationId="{C901C0CD-2521-6E5D-083C-A23C1D6FC950}"/>
          </ac:picMkLst>
        </pc:picChg>
        <pc:picChg chg="del">
          <ac:chgData name="Roger Patón" userId="2f367aba10b76467" providerId="Windows Live" clId="Web-{9C33BABE-0B34-481D-871A-AC82C1388F5D}" dt="2023-03-08T02:06:52.996" v="64"/>
          <ac:picMkLst>
            <pc:docMk/>
            <pc:sldMk cId="3707164170" sldId="654"/>
            <ac:picMk id="6" creationId="{797FDB5F-6C85-E2A8-618B-79B9199400C9}"/>
          </ac:picMkLst>
        </pc:picChg>
      </pc:sldChg>
      <pc:sldChg chg="modSp del">
        <pc:chgData name="Roger Patón" userId="2f367aba10b76467" providerId="Windows Live" clId="Web-{9C33BABE-0B34-481D-871A-AC82C1388F5D}" dt="2023-03-08T02:09:24.953" v="105"/>
        <pc:sldMkLst>
          <pc:docMk/>
          <pc:sldMk cId="2351673149" sldId="655"/>
        </pc:sldMkLst>
        <pc:spChg chg="mod">
          <ac:chgData name="Roger Patón" userId="2f367aba10b76467" providerId="Windows Live" clId="Web-{9C33BABE-0B34-481D-871A-AC82C1388F5D}" dt="2023-03-08T02:01:28.393" v="52" actId="14100"/>
          <ac:spMkLst>
            <pc:docMk/>
            <pc:sldMk cId="2351673149" sldId="655"/>
            <ac:spMk id="6" creationId="{D449CC28-7906-4441-9118-8C3C5F1407E9}"/>
          </ac:spMkLst>
        </pc:spChg>
      </pc:sldChg>
      <pc:sldChg chg="delSp del">
        <pc:chgData name="Roger Patón" userId="2f367aba10b76467" providerId="Windows Live" clId="Web-{9C33BABE-0B34-481D-871A-AC82C1388F5D}" dt="2023-03-08T02:16:30.698" v="173"/>
        <pc:sldMkLst>
          <pc:docMk/>
          <pc:sldMk cId="1282578087" sldId="656"/>
        </pc:sldMkLst>
        <pc:picChg chg="del">
          <ac:chgData name="Roger Patón" userId="2f367aba10b76467" providerId="Windows Live" clId="Web-{9C33BABE-0B34-481D-871A-AC82C1388F5D}" dt="2023-03-08T02:09:09.984" v="99"/>
          <ac:picMkLst>
            <pc:docMk/>
            <pc:sldMk cId="1282578087" sldId="656"/>
            <ac:picMk id="7" creationId="{2D272F53-B756-AC36-BCEB-4C259B23A4F0}"/>
          </ac:picMkLst>
        </pc:picChg>
      </pc:sldChg>
      <pc:sldChg chg="delSp del">
        <pc:chgData name="Roger Patón" userId="2f367aba10b76467" providerId="Windows Live" clId="Web-{9C33BABE-0B34-481D-871A-AC82C1388F5D}" dt="2023-03-08T02:09:24.953" v="104"/>
        <pc:sldMkLst>
          <pc:docMk/>
          <pc:sldMk cId="2271561069" sldId="657"/>
        </pc:sldMkLst>
        <pc:picChg chg="del">
          <ac:chgData name="Roger Patón" userId="2f367aba10b76467" providerId="Windows Live" clId="Web-{9C33BABE-0B34-481D-871A-AC82C1388F5D}" dt="2023-03-08T02:01:32.675" v="53"/>
          <ac:picMkLst>
            <pc:docMk/>
            <pc:sldMk cId="2271561069" sldId="657"/>
            <ac:picMk id="6" creationId="{D0702BF4-0955-81B4-AECA-24099034C418}"/>
          </ac:picMkLst>
        </pc:picChg>
      </pc:sldChg>
      <pc:sldChg chg="modSp">
        <pc:chgData name="Roger Patón" userId="2f367aba10b76467" providerId="Windows Live" clId="Web-{9C33BABE-0B34-481D-871A-AC82C1388F5D}" dt="2023-03-08T02:14:01.694" v="141" actId="20577"/>
        <pc:sldMkLst>
          <pc:docMk/>
          <pc:sldMk cId="842684535" sldId="662"/>
        </pc:sldMkLst>
        <pc:spChg chg="mod">
          <ac:chgData name="Roger Patón" userId="2f367aba10b76467" providerId="Windows Live" clId="Web-{9C33BABE-0B34-481D-871A-AC82C1388F5D}" dt="2023-03-08T02:14:01.694" v="141" actId="20577"/>
          <ac:spMkLst>
            <pc:docMk/>
            <pc:sldMk cId="842684535" sldId="662"/>
            <ac:spMk id="12" creationId="{BB024345-224D-4C4F-A5E6-D2160D65BF03}"/>
          </ac:spMkLst>
        </pc:spChg>
      </pc:sldChg>
      <pc:sldChg chg="modSp">
        <pc:chgData name="Roger Patón" userId="2f367aba10b76467" providerId="Windows Live" clId="Web-{9C33BABE-0B34-481D-871A-AC82C1388F5D}" dt="2023-03-08T02:35:34.932" v="205" actId="20577"/>
        <pc:sldMkLst>
          <pc:docMk/>
          <pc:sldMk cId="3342223863" sldId="663"/>
        </pc:sldMkLst>
        <pc:spChg chg="mod">
          <ac:chgData name="Roger Patón" userId="2f367aba10b76467" providerId="Windows Live" clId="Web-{9C33BABE-0B34-481D-871A-AC82C1388F5D}" dt="2023-03-08T02:35:34.932" v="205" actId="20577"/>
          <ac:spMkLst>
            <pc:docMk/>
            <pc:sldMk cId="3342223863" sldId="663"/>
            <ac:spMk id="10" creationId="{093514F6-9C21-14EE-470C-E61B5D9A2CAC}"/>
          </ac:spMkLst>
        </pc:spChg>
      </pc:sldChg>
      <pc:sldChg chg="modSp">
        <pc:chgData name="Roger Patón" userId="2f367aba10b76467" providerId="Windows Live" clId="Web-{9C33BABE-0B34-481D-871A-AC82C1388F5D}" dt="2023-03-08T02:16:12.620" v="168" actId="20577"/>
        <pc:sldMkLst>
          <pc:docMk/>
          <pc:sldMk cId="4248989183" sldId="664"/>
        </pc:sldMkLst>
        <pc:spChg chg="mod">
          <ac:chgData name="Roger Patón" userId="2f367aba10b76467" providerId="Windows Live" clId="Web-{9C33BABE-0B34-481D-871A-AC82C1388F5D}" dt="2023-03-08T02:16:12.620" v="168" actId="20577"/>
          <ac:spMkLst>
            <pc:docMk/>
            <pc:sldMk cId="4248989183" sldId="664"/>
            <ac:spMk id="6" creationId="{D449CC28-7906-4441-9118-8C3C5F1407E9}"/>
          </ac:spMkLst>
        </pc:spChg>
      </pc:sldChg>
      <pc:sldChg chg="modSp">
        <pc:chgData name="Roger Patón" userId="2f367aba10b76467" providerId="Windows Live" clId="Web-{9C33BABE-0B34-481D-871A-AC82C1388F5D}" dt="2023-03-08T02:37:06.591" v="219" actId="20577"/>
        <pc:sldMkLst>
          <pc:docMk/>
          <pc:sldMk cId="479102541" sldId="665"/>
        </pc:sldMkLst>
        <pc:spChg chg="mod">
          <ac:chgData name="Roger Patón" userId="2f367aba10b76467" providerId="Windows Live" clId="Web-{9C33BABE-0B34-481D-871A-AC82C1388F5D}" dt="2023-03-08T02:37:06.591" v="219" actId="20577"/>
          <ac:spMkLst>
            <pc:docMk/>
            <pc:sldMk cId="479102541" sldId="665"/>
            <ac:spMk id="6" creationId="{670DDB1C-5244-2943-9FB6-BB0BC43E8560}"/>
          </ac:spMkLst>
        </pc:spChg>
        <pc:picChg chg="mod">
          <ac:chgData name="Roger Patón" userId="2f367aba10b76467" providerId="Windows Live" clId="Web-{9C33BABE-0B34-481D-871A-AC82C1388F5D}" dt="2023-03-08T02:06:39.183" v="61" actId="1076"/>
          <ac:picMkLst>
            <pc:docMk/>
            <pc:sldMk cId="479102541" sldId="665"/>
            <ac:picMk id="4" creationId="{F68DB73F-A1DE-7C06-6D42-12EF54320FDE}"/>
          </ac:picMkLst>
        </pc:picChg>
      </pc:sldChg>
      <pc:sldChg chg="delSp modSp del">
        <pc:chgData name="Roger Patón" userId="2f367aba10b76467" providerId="Windows Live" clId="Web-{9C33BABE-0B34-481D-871A-AC82C1388F5D}" dt="2023-03-08T02:16:30.698" v="172"/>
        <pc:sldMkLst>
          <pc:docMk/>
          <pc:sldMk cId="4047325113" sldId="667"/>
        </pc:sldMkLst>
        <pc:spChg chg="mod">
          <ac:chgData name="Roger Patón" userId="2f367aba10b76467" providerId="Windows Live" clId="Web-{9C33BABE-0B34-481D-871A-AC82C1388F5D}" dt="2023-03-08T02:09:16.093" v="103" actId="20577"/>
          <ac:spMkLst>
            <pc:docMk/>
            <pc:sldMk cId="4047325113" sldId="667"/>
            <ac:spMk id="17" creationId="{10576064-2AA7-4C48-90C3-5B75F60D35CB}"/>
          </ac:spMkLst>
        </pc:spChg>
        <pc:picChg chg="del">
          <ac:chgData name="Roger Patón" userId="2f367aba10b76467" providerId="Windows Live" clId="Web-{9C33BABE-0B34-481D-871A-AC82C1388F5D}" dt="2023-03-08T02:09:12.437" v="101"/>
          <ac:picMkLst>
            <pc:docMk/>
            <pc:sldMk cId="4047325113" sldId="667"/>
            <ac:picMk id="12" creationId="{1181191B-AEEC-56E9-2EB2-8E68FF425C42}"/>
          </ac:picMkLst>
        </pc:picChg>
        <pc:picChg chg="del">
          <ac:chgData name="Roger Patón" userId="2f367aba10b76467" providerId="Windows Live" clId="Web-{9C33BABE-0B34-481D-871A-AC82C1388F5D}" dt="2023-03-08T02:09:11.796" v="100"/>
          <ac:picMkLst>
            <pc:docMk/>
            <pc:sldMk cId="4047325113" sldId="667"/>
            <ac:picMk id="13" creationId="{3167FF52-D59C-DECA-36DE-34A039292BB9}"/>
          </ac:picMkLst>
        </pc:picChg>
      </pc:sldChg>
      <pc:sldChg chg="del">
        <pc:chgData name="Roger Patón" userId="2f367aba10b76467" providerId="Windows Live" clId="Web-{9C33BABE-0B34-481D-871A-AC82C1388F5D}" dt="2023-03-08T02:08:48.436" v="93"/>
        <pc:sldMkLst>
          <pc:docMk/>
          <pc:sldMk cId="1438625452" sldId="668"/>
        </pc:sldMkLst>
      </pc:sldChg>
      <pc:sldChg chg="del">
        <pc:chgData name="Roger Patón" userId="2f367aba10b76467" providerId="Windows Live" clId="Web-{9C33BABE-0B34-481D-871A-AC82C1388F5D}" dt="2023-03-08T02:08:49.655" v="94"/>
        <pc:sldMkLst>
          <pc:docMk/>
          <pc:sldMk cId="2545773114" sldId="673"/>
        </pc:sldMkLst>
      </pc:sldChg>
      <pc:sldChg chg="del">
        <pc:chgData name="Roger Patón" userId="2f367aba10b76467" providerId="Windows Live" clId="Web-{9C33BABE-0B34-481D-871A-AC82C1388F5D}" dt="2023-03-08T02:08:51.936" v="95"/>
        <pc:sldMkLst>
          <pc:docMk/>
          <pc:sldMk cId="559204311" sldId="674"/>
        </pc:sldMkLst>
      </pc:sldChg>
      <pc:sldChg chg="del">
        <pc:chgData name="Roger Patón" userId="2f367aba10b76467" providerId="Windows Live" clId="Web-{9C33BABE-0B34-481D-871A-AC82C1388F5D}" dt="2023-03-08T02:08:53.436" v="96"/>
        <pc:sldMkLst>
          <pc:docMk/>
          <pc:sldMk cId="2846616347" sldId="675"/>
        </pc:sldMkLst>
      </pc:sldChg>
      <pc:sldChg chg="del">
        <pc:chgData name="Roger Patón" userId="2f367aba10b76467" providerId="Windows Live" clId="Web-{9C33BABE-0B34-481D-871A-AC82C1388F5D}" dt="2023-03-08T02:16:30.698" v="174"/>
        <pc:sldMkLst>
          <pc:docMk/>
          <pc:sldMk cId="2588903625" sldId="6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21DBB-493F-45FC-B516-95691ED05B89}" type="datetimeFigureOut">
              <a:rPr lang="en-US" smtClean="0"/>
              <a:t>3/7/2023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4DA6-3CD8-4762-9CE8-B1DCA4D27621}" type="slidenum">
              <a:rPr lang="en-US" smtClean="0"/>
              <a:t>‹#›</a:t>
            </a:fld>
            <a:endParaRPr lang="en-US"/>
          </a:p>
        </p:txBody>
      </p:sp>
    </p:spTree>
    <p:extLst>
      <p:ext uri="{BB962C8B-B14F-4D97-AF65-F5344CB8AC3E}">
        <p14:creationId xmlns:p14="http://schemas.microsoft.com/office/powerpoint/2010/main" val="220209445"/>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Recommending picking out he most interesting</a:t>
            </a:r>
            <a:r>
              <a:rPr lang="en-US" baseline="0"/>
              <a:t> and important parts from your documentation. </a:t>
            </a:r>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a:t>
            </a:fld>
            <a:endParaRPr lang="en-US"/>
          </a:p>
        </p:txBody>
      </p:sp>
    </p:spTree>
    <p:extLst>
      <p:ext uri="{BB962C8B-B14F-4D97-AF65-F5344CB8AC3E}">
        <p14:creationId xmlns:p14="http://schemas.microsoft.com/office/powerpoint/2010/main" val="335931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10</a:t>
            </a:fld>
            <a:endParaRPr lang="en-US"/>
          </a:p>
        </p:txBody>
      </p:sp>
    </p:spTree>
    <p:extLst>
      <p:ext uri="{BB962C8B-B14F-4D97-AF65-F5344CB8AC3E}">
        <p14:creationId xmlns:p14="http://schemas.microsoft.com/office/powerpoint/2010/main" val="137103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11</a:t>
            </a:fld>
            <a:endParaRPr lang="en-US"/>
          </a:p>
        </p:txBody>
      </p:sp>
    </p:spTree>
    <p:extLst>
      <p:ext uri="{BB962C8B-B14F-4D97-AF65-F5344CB8AC3E}">
        <p14:creationId xmlns:p14="http://schemas.microsoft.com/office/powerpoint/2010/main" val="386135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12</a:t>
            </a:fld>
            <a:endParaRPr lang="en-US"/>
          </a:p>
        </p:txBody>
      </p:sp>
    </p:spTree>
    <p:extLst>
      <p:ext uri="{BB962C8B-B14F-4D97-AF65-F5344CB8AC3E}">
        <p14:creationId xmlns:p14="http://schemas.microsoft.com/office/powerpoint/2010/main" val="413301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13</a:t>
            </a:fld>
            <a:endParaRPr lang="en-US"/>
          </a:p>
        </p:txBody>
      </p:sp>
    </p:spTree>
    <p:extLst>
      <p:ext uri="{BB962C8B-B14F-4D97-AF65-F5344CB8AC3E}">
        <p14:creationId xmlns:p14="http://schemas.microsoft.com/office/powerpoint/2010/main" val="3804964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14</a:t>
            </a:fld>
            <a:endParaRPr lang="en-US"/>
          </a:p>
        </p:txBody>
      </p:sp>
    </p:spTree>
    <p:extLst>
      <p:ext uri="{BB962C8B-B14F-4D97-AF65-F5344CB8AC3E}">
        <p14:creationId xmlns:p14="http://schemas.microsoft.com/office/powerpoint/2010/main" val="268163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15</a:t>
            </a:fld>
            <a:endParaRPr lang="en-US"/>
          </a:p>
        </p:txBody>
      </p:sp>
    </p:spTree>
    <p:extLst>
      <p:ext uri="{BB962C8B-B14F-4D97-AF65-F5344CB8AC3E}">
        <p14:creationId xmlns:p14="http://schemas.microsoft.com/office/powerpoint/2010/main" val="3131686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16</a:t>
            </a:fld>
            <a:endParaRPr lang="en-US"/>
          </a:p>
        </p:txBody>
      </p:sp>
    </p:spTree>
    <p:extLst>
      <p:ext uri="{BB962C8B-B14F-4D97-AF65-F5344CB8AC3E}">
        <p14:creationId xmlns:p14="http://schemas.microsoft.com/office/powerpoint/2010/main" val="1462435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17</a:t>
            </a:fld>
            <a:endParaRPr lang="en-US"/>
          </a:p>
        </p:txBody>
      </p:sp>
    </p:spTree>
    <p:extLst>
      <p:ext uri="{BB962C8B-B14F-4D97-AF65-F5344CB8AC3E}">
        <p14:creationId xmlns:p14="http://schemas.microsoft.com/office/powerpoint/2010/main" val="358346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18</a:t>
            </a:fld>
            <a:endParaRPr lang="en-US"/>
          </a:p>
        </p:txBody>
      </p:sp>
    </p:spTree>
    <p:extLst>
      <p:ext uri="{BB962C8B-B14F-4D97-AF65-F5344CB8AC3E}">
        <p14:creationId xmlns:p14="http://schemas.microsoft.com/office/powerpoint/2010/main" val="974267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19</a:t>
            </a:fld>
            <a:endParaRPr lang="en-US"/>
          </a:p>
        </p:txBody>
      </p:sp>
    </p:spTree>
    <p:extLst>
      <p:ext uri="{BB962C8B-B14F-4D97-AF65-F5344CB8AC3E}">
        <p14:creationId xmlns:p14="http://schemas.microsoft.com/office/powerpoint/2010/main" val="270276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2</a:t>
            </a:fld>
            <a:endParaRPr lang="en-US"/>
          </a:p>
        </p:txBody>
      </p:sp>
    </p:spTree>
    <p:extLst>
      <p:ext uri="{BB962C8B-B14F-4D97-AF65-F5344CB8AC3E}">
        <p14:creationId xmlns:p14="http://schemas.microsoft.com/office/powerpoint/2010/main" val="283445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20</a:t>
            </a:fld>
            <a:endParaRPr lang="en-US"/>
          </a:p>
        </p:txBody>
      </p:sp>
    </p:spTree>
    <p:extLst>
      <p:ext uri="{BB962C8B-B14F-4D97-AF65-F5344CB8AC3E}">
        <p14:creationId xmlns:p14="http://schemas.microsoft.com/office/powerpoint/2010/main" val="205908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3</a:t>
            </a:fld>
            <a:endParaRPr lang="en-US"/>
          </a:p>
        </p:txBody>
      </p:sp>
    </p:spTree>
    <p:extLst>
      <p:ext uri="{BB962C8B-B14F-4D97-AF65-F5344CB8AC3E}">
        <p14:creationId xmlns:p14="http://schemas.microsoft.com/office/powerpoint/2010/main" val="398347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4</a:t>
            </a:fld>
            <a:endParaRPr lang="en-US"/>
          </a:p>
        </p:txBody>
      </p:sp>
    </p:spTree>
    <p:extLst>
      <p:ext uri="{BB962C8B-B14F-4D97-AF65-F5344CB8AC3E}">
        <p14:creationId xmlns:p14="http://schemas.microsoft.com/office/powerpoint/2010/main" val="290028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5</a:t>
            </a:fld>
            <a:endParaRPr lang="en-US"/>
          </a:p>
        </p:txBody>
      </p:sp>
    </p:spTree>
    <p:extLst>
      <p:ext uri="{BB962C8B-B14F-4D97-AF65-F5344CB8AC3E}">
        <p14:creationId xmlns:p14="http://schemas.microsoft.com/office/powerpoint/2010/main" val="191301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6</a:t>
            </a:fld>
            <a:endParaRPr lang="en-US"/>
          </a:p>
        </p:txBody>
      </p:sp>
    </p:spTree>
    <p:extLst>
      <p:ext uri="{BB962C8B-B14F-4D97-AF65-F5344CB8AC3E}">
        <p14:creationId xmlns:p14="http://schemas.microsoft.com/office/powerpoint/2010/main" val="342669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7</a:t>
            </a:fld>
            <a:endParaRPr lang="en-US"/>
          </a:p>
        </p:txBody>
      </p:sp>
    </p:spTree>
    <p:extLst>
      <p:ext uri="{BB962C8B-B14F-4D97-AF65-F5344CB8AC3E}">
        <p14:creationId xmlns:p14="http://schemas.microsoft.com/office/powerpoint/2010/main" val="324076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8</a:t>
            </a:fld>
            <a:endParaRPr lang="en-US"/>
          </a:p>
        </p:txBody>
      </p:sp>
    </p:spTree>
    <p:extLst>
      <p:ext uri="{BB962C8B-B14F-4D97-AF65-F5344CB8AC3E}">
        <p14:creationId xmlns:p14="http://schemas.microsoft.com/office/powerpoint/2010/main" val="354206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9</a:t>
            </a:fld>
            <a:endParaRPr lang="en-US"/>
          </a:p>
        </p:txBody>
      </p:sp>
    </p:spTree>
    <p:extLst>
      <p:ext uri="{BB962C8B-B14F-4D97-AF65-F5344CB8AC3E}">
        <p14:creationId xmlns:p14="http://schemas.microsoft.com/office/powerpoint/2010/main" val="405975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p:spPr>
        <p:txBody>
          <a:bodyPr>
            <a:normAutofit/>
          </a:bodyPr>
          <a:lstStyle>
            <a:lvl1pPr marL="0" indent="0" algn="l">
              <a:buNone/>
              <a:defRPr sz="1800" baseline="0">
                <a:solidFill>
                  <a:schemeClr val="tx2"/>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4"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AU"/>
          </a:p>
        </p:txBody>
      </p:sp>
      <p:sp>
        <p:nvSpPr>
          <p:cNvPr id="7" name="Title Placeholder 1"/>
          <p:cNvSpPr>
            <a:spLocks noGrp="1"/>
          </p:cNvSpPr>
          <p:nvPr>
            <p:ph type="title" hasCustomPrompt="1"/>
          </p:nvPr>
        </p:nvSpPr>
        <p:spPr>
          <a:xfrm>
            <a:off x="460380" y="361510"/>
            <a:ext cx="8237539" cy="2716364"/>
          </a:xfrm>
          <a:prstGeom prst="rect">
            <a:avLst/>
          </a:prstGeom>
        </p:spPr>
        <p:txBody>
          <a:bodyPr rtlCol="0" anchor="b">
            <a:noAutofit/>
          </a:bodyPr>
          <a:lstStyle>
            <a:lvl1pPr>
              <a:defRPr sz="3200" spc="0"/>
            </a:lvl1pPr>
          </a:lstStyle>
          <a:p>
            <a:r>
              <a:rPr lang="en-US"/>
              <a:t>CLICK TO EDIT MASTER TITLE STYLE</a:t>
            </a:r>
            <a:endParaRPr lang="en-AU"/>
          </a:p>
        </p:txBody>
      </p:sp>
    </p:spTree>
    <p:extLst>
      <p:ext uri="{BB962C8B-B14F-4D97-AF65-F5344CB8AC3E}">
        <p14:creationId xmlns:p14="http://schemas.microsoft.com/office/powerpoint/2010/main" val="352035706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73A6-2D60-2B48-B8B3-E035EA755063}"/>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E0F5E-BFB5-4448-AD38-00510D743CC3}"/>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C226A-EC8C-404D-983D-A28A4A6ACA8E}"/>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0C65BA9-FC97-434B-A6F8-5DCA5C2CA80D}"/>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8D8415-D464-8F4C-92A2-983BA767A572}"/>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312354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53C1-867A-6E4B-A31E-56AD5E31712E}"/>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BA371F0-B9A1-1249-9F16-88DB738DE2C0}"/>
              </a:ext>
            </a:extLst>
          </p:cNvPr>
          <p:cNvSpPr>
            <a:spLocks noGrp="1"/>
          </p:cNvSpPr>
          <p:nvPr>
            <p:ph idx="1"/>
          </p:nvPr>
        </p:nvSpPr>
        <p:spPr>
          <a:xfrm>
            <a:off x="628650" y="1370013"/>
            <a:ext cx="788670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D13B-C2D3-2343-AB58-A217484E544B}"/>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9A4D46E-14DA-0C4F-8041-CE122052FE81}"/>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FFFD3EB-A127-DE47-B483-224CC38A1038}"/>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1943450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0035-2C48-E44D-9776-B7884ADA65D6}"/>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1FDEFE-2D56-B544-A9E5-A79CF58FEBF8}"/>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930275-76B0-9644-9B11-4459FCC21A04}"/>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CA5BE21-0CBE-C247-AD0D-37AC866B59B1}"/>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5721101-76D3-CD42-8D6E-EA52F9E84D8D}"/>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1969814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0CC0-3C7B-4E4C-A157-EDF89B2EF4F6}"/>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B034AD9-D57B-5A48-8E1A-D0DDA56340D8}"/>
              </a:ext>
            </a:extLst>
          </p:cNvPr>
          <p:cNvSpPr>
            <a:spLocks noGrp="1"/>
          </p:cNvSpPr>
          <p:nvPr>
            <p:ph sz="half" idx="1"/>
          </p:nvPr>
        </p:nvSpPr>
        <p:spPr>
          <a:xfrm>
            <a:off x="62865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6C428B-F825-D541-9F9B-96211A2F0E02}"/>
              </a:ext>
            </a:extLst>
          </p:cNvPr>
          <p:cNvSpPr>
            <a:spLocks noGrp="1"/>
          </p:cNvSpPr>
          <p:nvPr>
            <p:ph sz="half" idx="2"/>
          </p:nvPr>
        </p:nvSpPr>
        <p:spPr>
          <a:xfrm>
            <a:off x="464820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4A929D-048F-F644-9971-E99EAC6E1F32}"/>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6E273A3F-4FEE-C045-9364-0344F7490FB8}"/>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B92498B-EBE1-0D4A-940A-33FEC2008B44}"/>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532246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6AAE-A722-0C41-B1FD-6CDC2F57684F}"/>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51D064B-843D-1A40-8409-7E19AC580A91}"/>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34F846-2A00-8545-8080-F4529A2286EF}"/>
              </a:ext>
            </a:extLst>
          </p:cNvPr>
          <p:cNvSpPr>
            <a:spLocks noGrp="1"/>
          </p:cNvSpPr>
          <p:nvPr>
            <p:ph sz="half" idx="2"/>
          </p:nvPr>
        </p:nvSpPr>
        <p:spPr>
          <a:xfrm>
            <a:off x="630238" y="1879600"/>
            <a:ext cx="3868737"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B3268F-8F98-204A-84DB-CF9579532A31}"/>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E78A6-ECBD-5845-9FE1-2CCB65E183D2}"/>
              </a:ext>
            </a:extLst>
          </p:cNvPr>
          <p:cNvSpPr>
            <a:spLocks noGrp="1"/>
          </p:cNvSpPr>
          <p:nvPr>
            <p:ph sz="quarter" idx="4"/>
          </p:nvPr>
        </p:nvSpPr>
        <p:spPr>
          <a:xfrm>
            <a:off x="4629150" y="1879600"/>
            <a:ext cx="3887788"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9F99ED-51B2-3B48-B10A-40885667E973}"/>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2F0B0BE-30DA-B44F-BC4F-CB2C9C7F0442}"/>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00488E-E2F0-1B46-B846-5D6CAFAEFC44}"/>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323691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6E54-633F-7B46-AE93-F217675B07E3}"/>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B7CD778-CDBD-604A-8B2C-E675A4E0DA74}"/>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5A6C886-B99B-1342-B3F7-FB4FBA95369F}"/>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BC1D174-C27A-E44A-8246-CF5E7135E54A}"/>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1710218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5C42C-4C96-ED48-B121-606ECAEFB2C8}"/>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C6FC6178-EBD8-B84A-8665-ED4A3EB12340}"/>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74E8D1C-DDC4-0E4F-A8C0-BB6F3CE14C57}"/>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2560356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379A-9C7C-F94F-BA40-8DA92707BAB3}"/>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3A819-C81D-594D-AC56-8616165BF6B9}"/>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E6FE2-ADDC-6A4E-BD0A-407514E702F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BEF921-514F-264C-9C69-3D54483E48D0}"/>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9BE7CE9C-449B-D340-B886-628623312DB1}"/>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7198E0C-0249-3344-8E2B-A78C8C57DDCE}"/>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3165228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17B4-4903-7A42-A44F-A73C37E9078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E0142-4959-1145-9873-C0A7AB3F901B}"/>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26043F-DAFC-894C-926E-E78394DB91A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7D746F-0E33-2047-BC13-D3DEB5534BDB}"/>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BAC13BB-8761-8844-AF14-4747766CE463}"/>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746A71A-350C-7741-B52F-57C4A4CCF4E4}"/>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4035373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56C6-8750-284A-908F-816FC39D89BC}"/>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8984CD-3C08-D943-A380-56CDF013DA64}"/>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ED892-0894-A845-9C3B-E4F1E027DAC2}"/>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816A376-CDE4-E646-BA82-413ACF4F0C0C}"/>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4083BDC-B846-4146-94D5-90CD612D0C7F}"/>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41804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uge Chapter Head">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85750" y="2648619"/>
            <a:ext cx="7639050" cy="1502236"/>
          </a:xfrm>
          <a:prstGeom prst="rect">
            <a:avLst/>
          </a:prstGeom>
        </p:spPr>
        <p:txBody>
          <a:bodyPr rtlCol="0" anchor="b">
            <a:noAutofit/>
          </a:bodyPr>
          <a:lstStyle>
            <a:lvl1pPr algn="r">
              <a:lnSpc>
                <a:spcPts val="7600"/>
              </a:lnSpc>
              <a:defRPr sz="3600" spc="0" baseline="0">
                <a:solidFill>
                  <a:schemeClr val="tx2"/>
                </a:solidFill>
              </a:defRPr>
            </a:lvl1pPr>
          </a:lstStyle>
          <a:p>
            <a:r>
              <a:rPr lang="en-US"/>
              <a:t>CLICK TO EDIT MASTER TITLE STYLE</a:t>
            </a:r>
            <a:endParaRPr lang="en-AU"/>
          </a:p>
        </p:txBody>
      </p:sp>
      <p:pic>
        <p:nvPicPr>
          <p:cNvPr id="3" name="Picture 2" descr="bb_arrow.png"/>
          <p:cNvPicPr>
            <a:picLocks noChangeAspect="1"/>
          </p:cNvPicPr>
          <p:nvPr/>
        </p:nvPicPr>
        <p:blipFill>
          <a:blip r:embed="rId2" cstate="print"/>
          <a:stretch>
            <a:fillRect/>
          </a:stretch>
        </p:blipFill>
        <p:spPr>
          <a:xfrm flipH="1">
            <a:off x="8088630" y="3718467"/>
            <a:ext cx="201168" cy="189739"/>
          </a:xfrm>
          <a:prstGeom prst="rect">
            <a:avLst/>
          </a:prstGeom>
        </p:spPr>
      </p:pic>
    </p:spTree>
    <p:extLst>
      <p:ext uri="{BB962C8B-B14F-4D97-AF65-F5344CB8AC3E}">
        <p14:creationId xmlns:p14="http://schemas.microsoft.com/office/powerpoint/2010/main" val="169917745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12033-6CC8-514A-A2E7-C5AD0AED14E8}"/>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346A13-2B9C-9A40-AF2E-7BFFC44A5DF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BA0B9-C5F8-964C-AC46-FCAE1637410B}"/>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A31C398-DF02-9445-AA38-C24A98D708C2}"/>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D77507-84B5-DA4A-9428-C40C12921AC8}"/>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2176293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a:prstGeom prst="rect">
            <a:avLst/>
          </a:prstGeom>
        </p:spPr>
        <p:txBody>
          <a:bodyPr>
            <a:normAutofit/>
          </a:bodyPr>
          <a:lstStyle>
            <a:lvl1pPr marL="0" indent="0" algn="l">
              <a:buNone/>
              <a:defRPr sz="1800" baseline="0">
                <a:solidFill>
                  <a:schemeClr val="tx2"/>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4"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AU"/>
          </a:p>
        </p:txBody>
      </p:sp>
      <p:sp>
        <p:nvSpPr>
          <p:cNvPr id="7" name="Title Placeholder 1"/>
          <p:cNvSpPr>
            <a:spLocks noGrp="1"/>
          </p:cNvSpPr>
          <p:nvPr>
            <p:ph type="title"/>
          </p:nvPr>
        </p:nvSpPr>
        <p:spPr>
          <a:xfrm>
            <a:off x="460380" y="361510"/>
            <a:ext cx="8237539" cy="2716364"/>
          </a:xfrm>
          <a:prstGeom prst="rect">
            <a:avLst/>
          </a:prstGeom>
        </p:spPr>
        <p:txBody>
          <a:bodyPr rtlCol="0" anchor="b">
            <a:noAutofit/>
          </a:bodyPr>
          <a:lstStyle>
            <a:lvl1pPr>
              <a:defRPr sz="4400" spc="-150"/>
            </a:lvl1pPr>
          </a:lstStyle>
          <a:p>
            <a:r>
              <a:rPr lang="en-US"/>
              <a:t>Click to edit Master title style</a:t>
            </a:r>
            <a:endParaRPr lang="en-AU"/>
          </a:p>
        </p:txBody>
      </p:sp>
    </p:spTree>
    <p:extLst>
      <p:ext uri="{BB962C8B-B14F-4D97-AF65-F5344CB8AC3E}">
        <p14:creationId xmlns:p14="http://schemas.microsoft.com/office/powerpoint/2010/main" val="42191232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1"/>
            <a:ext cx="8229600" cy="424958"/>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457200" y="801015"/>
            <a:ext cx="8229600" cy="3793608"/>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54039153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a:prstGeom prst="rect">
            <a:avLst/>
          </a:prstGeom>
        </p:spPr>
        <p:txBody>
          <a:bodyPr anchor="t"/>
          <a:lstStyle>
            <a:lvl1pPr algn="l">
              <a:defRPr sz="4000" b="1" cap="none" spc="-150"/>
            </a:lvl1pPr>
          </a:lstStyle>
          <a:p>
            <a:r>
              <a:rPr lang="en-US"/>
              <a:t>Click to edit Master title style</a:t>
            </a:r>
            <a:endParaRPr lang="en-AU"/>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6838518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AU"/>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4" name="Picture 3" descr="bb_arrow.png"/>
          <p:cNvPicPr>
            <a:picLocks noChangeAspect="1"/>
          </p:cNvPicPr>
          <p:nvPr/>
        </p:nvPicPr>
        <p:blipFill>
          <a:blip r:embed="rId2" cstate="print"/>
          <a:stretch>
            <a:fillRect/>
          </a:stretch>
        </p:blipFill>
        <p:spPr>
          <a:xfrm>
            <a:off x="563880" y="610649"/>
            <a:ext cx="201168" cy="189739"/>
          </a:xfrm>
          <a:prstGeom prst="rect">
            <a:avLst/>
          </a:prstGeom>
        </p:spPr>
      </p:pic>
    </p:spTree>
    <p:extLst>
      <p:ext uri="{BB962C8B-B14F-4D97-AF65-F5344CB8AC3E}">
        <p14:creationId xmlns:p14="http://schemas.microsoft.com/office/powerpoint/2010/main" val="416838233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9"/>
            <a:ext cx="7772400" cy="1021556"/>
          </a:xfrm>
        </p:spPr>
        <p:txBody>
          <a:bodyPr anchor="t"/>
          <a:lstStyle>
            <a:lvl1pPr algn="l">
              <a:defRPr sz="3600" b="1" cap="none" spc="0"/>
            </a:lvl1pPr>
          </a:lstStyle>
          <a:p>
            <a:r>
              <a:rPr lang="en-US"/>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pic>
        <p:nvPicPr>
          <p:cNvPr id="4" name="Picture 3" descr="bb_arrow.png"/>
          <p:cNvPicPr>
            <a:picLocks noChangeAspect="1"/>
          </p:cNvPicPr>
          <p:nvPr/>
        </p:nvPicPr>
        <p:blipFill>
          <a:blip r:embed="rId2" cstate="print"/>
          <a:stretch>
            <a:fillRect/>
          </a:stretch>
        </p:blipFill>
        <p:spPr>
          <a:xfrm>
            <a:off x="463296" y="3461007"/>
            <a:ext cx="201168" cy="189739"/>
          </a:xfrm>
          <a:prstGeom prst="rect">
            <a:avLst/>
          </a:prstGeom>
        </p:spPr>
      </p:pic>
    </p:spTree>
    <p:extLst>
      <p:ext uri="{BB962C8B-B14F-4D97-AF65-F5344CB8AC3E}">
        <p14:creationId xmlns:p14="http://schemas.microsoft.com/office/powerpoint/2010/main" val="52744462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bb_arrow.png"/>
          <p:cNvPicPr>
            <a:picLocks noChangeAspect="1"/>
          </p:cNvPicPr>
          <p:nvPr/>
        </p:nvPicPr>
        <p:blipFill>
          <a:blip r:embed="rId2" cstate="print"/>
          <a:stretch>
            <a:fillRect/>
          </a:stretch>
        </p:blipFill>
        <p:spPr>
          <a:xfrm>
            <a:off x="563880" y="610649"/>
            <a:ext cx="201168" cy="189739"/>
          </a:xfrm>
          <a:prstGeom prst="rect">
            <a:avLst/>
          </a:prstGeom>
        </p:spPr>
      </p:pic>
    </p:spTree>
    <p:extLst>
      <p:ext uri="{BB962C8B-B14F-4D97-AF65-F5344CB8AC3E}">
        <p14:creationId xmlns:p14="http://schemas.microsoft.com/office/powerpoint/2010/main" val="363837972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965599"/>
            <a:ext cx="4040188" cy="479822"/>
          </a:xfrm>
        </p:spPr>
        <p:txBody>
          <a:bodyPr anchor="b">
            <a:normAutofit/>
          </a:bodyPr>
          <a:lstStyle>
            <a:lvl1pPr marL="0" indent="0">
              <a:buNone/>
              <a:defRPr sz="2000" b="1"/>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45419"/>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31" y="965599"/>
            <a:ext cx="4041775" cy="479822"/>
          </a:xfrm>
        </p:spPr>
        <p:txBody>
          <a:bodyPr anchor="b">
            <a:normAutofit/>
          </a:bodyPr>
          <a:lstStyle>
            <a:lvl1pPr marL="0" indent="0">
              <a:buNone/>
              <a:defRPr sz="2000" b="1"/>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445419"/>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descr="bb_arrow.png"/>
          <p:cNvPicPr>
            <a:picLocks noChangeAspect="1"/>
          </p:cNvPicPr>
          <p:nvPr/>
        </p:nvPicPr>
        <p:blipFill>
          <a:blip r:embed="rId2" cstate="print"/>
          <a:stretch>
            <a:fillRect/>
          </a:stretch>
        </p:blipFill>
        <p:spPr>
          <a:xfrm>
            <a:off x="563880" y="610649"/>
            <a:ext cx="201168" cy="189739"/>
          </a:xfrm>
          <a:prstGeom prst="rect">
            <a:avLst/>
          </a:prstGeom>
        </p:spPr>
      </p:pic>
    </p:spTree>
    <p:extLst>
      <p:ext uri="{BB962C8B-B14F-4D97-AF65-F5344CB8AC3E}">
        <p14:creationId xmlns:p14="http://schemas.microsoft.com/office/powerpoint/2010/main" val="310691128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AU"/>
          </a:p>
        </p:txBody>
      </p:sp>
    </p:spTree>
    <p:extLst>
      <p:ext uri="{BB962C8B-B14F-4D97-AF65-F5344CB8AC3E}">
        <p14:creationId xmlns:p14="http://schemas.microsoft.com/office/powerpoint/2010/main" val="343554707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CEB9579-C955-7C47-B61B-3D3694CDA71E}"/>
              </a:ext>
            </a:extLst>
          </p:cNvPr>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Machine Learning</a:t>
            </a:r>
            <a:endParaRPr lang="en-US" sz="80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7" name="Slide Number Placeholder 5">
            <a:extLst>
              <a:ext uri="{FF2B5EF4-FFF2-40B4-BE49-F238E27FC236}">
                <a16:creationId xmlns:a16="http://schemas.microsoft.com/office/drawing/2014/main" id="{0BD2B0A2-3C70-5844-9E30-33CA803F9B14}"/>
              </a:ext>
            </a:extLst>
          </p:cNvPr>
          <p:cNvSpPr>
            <a:spLocks noGrp="1"/>
          </p:cNvSpPr>
          <p:nvPr>
            <p:ph type="sldNum" sz="quarter" idx="4"/>
          </p:nvPr>
        </p:nvSpPr>
        <p:spPr>
          <a:xfrm>
            <a:off x="6934200" y="4794706"/>
            <a:ext cx="2057400" cy="274637"/>
          </a:xfrm>
          <a:prstGeom prst="rect">
            <a:avLst/>
          </a:prstGeom>
        </p:spPr>
        <p:txBody>
          <a:bodyPr vert="horz" lIns="91440" tIns="45720" rIns="91440" bIns="45720" rtlCol="0" anchor="ctr"/>
          <a:lstStyle>
            <a:lvl1pPr algn="r">
              <a:defRPr sz="800">
                <a:solidFill>
                  <a:schemeClr val="tx1">
                    <a:tint val="75000"/>
                  </a:schemeClr>
                </a:solidFill>
                <a:latin typeface="Inter" panose="020B0502030000000004" pitchFamily="34" charset="0"/>
                <a:ea typeface="Inter" panose="020B0502030000000004" pitchFamily="34" charset="0"/>
                <a:cs typeface="Inter" panose="020B0502030000000004" pitchFamily="34" charset="0"/>
              </a:defRPr>
            </a:lvl1pPr>
          </a:lstStyle>
          <a:p>
            <a:fld id="{01C92930-73F8-B348-8FEB-D0D1FCF46FBA}" type="slidenum">
              <a:rPr lang="en-US" smtClean="0"/>
              <a:pPr/>
              <a:t>‹#›</a:t>
            </a:fld>
            <a:endParaRPr lang="en-US"/>
          </a:p>
        </p:txBody>
      </p:sp>
      <p:pic>
        <p:nvPicPr>
          <p:cNvPr id="5" name="Imagen 4" descr="Imagen que contiene Logotipo&#10;&#10;Descripción generada automáticamente">
            <a:extLst>
              <a:ext uri="{FF2B5EF4-FFF2-40B4-BE49-F238E27FC236}">
                <a16:creationId xmlns:a16="http://schemas.microsoft.com/office/drawing/2014/main" id="{25C19F0D-6E49-6CA4-5864-0ABF5FA947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10" y="4516979"/>
            <a:ext cx="555453" cy="555453"/>
          </a:xfrm>
          <a:prstGeom prst="rect">
            <a:avLst/>
          </a:prstGeom>
        </p:spPr>
      </p:pic>
    </p:spTree>
    <p:extLst>
      <p:ext uri="{BB962C8B-B14F-4D97-AF65-F5344CB8AC3E}">
        <p14:creationId xmlns:p14="http://schemas.microsoft.com/office/powerpoint/2010/main" val="97792870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4851" y="470395"/>
            <a:ext cx="2703516" cy="783236"/>
          </a:xfrm>
        </p:spPr>
        <p:txBody>
          <a:bodyPr anchor="ct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738756" y="470039"/>
            <a:ext cx="4593838" cy="394506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704851" y="1254561"/>
            <a:ext cx="2703516" cy="3161831"/>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US"/>
              <a:t>Click to edit Master text styles</a:t>
            </a:r>
          </a:p>
        </p:txBody>
      </p:sp>
      <p:pic>
        <p:nvPicPr>
          <p:cNvPr id="5" name="Picture 4" descr="bb_arrow.png"/>
          <p:cNvPicPr>
            <a:picLocks noChangeAspect="1"/>
          </p:cNvPicPr>
          <p:nvPr/>
        </p:nvPicPr>
        <p:blipFill>
          <a:blip r:embed="rId2" cstate="print"/>
          <a:stretch>
            <a:fillRect/>
          </a:stretch>
        </p:blipFill>
        <p:spPr>
          <a:xfrm>
            <a:off x="425196" y="786102"/>
            <a:ext cx="201168" cy="189739"/>
          </a:xfrm>
          <a:prstGeom prst="rect">
            <a:avLst/>
          </a:prstGeom>
        </p:spPr>
      </p:pic>
    </p:spTree>
    <p:extLst>
      <p:ext uri="{BB962C8B-B14F-4D97-AF65-F5344CB8AC3E}">
        <p14:creationId xmlns:p14="http://schemas.microsoft.com/office/powerpoint/2010/main" val="343700911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png"/><Relationship Id="rId5" Type="http://schemas.openxmlformats.org/officeDocument/2006/relationships/image" Target="NUL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857250" y="427832"/>
            <a:ext cx="7429500" cy="529431"/>
          </a:xfrm>
          <a:prstGeom prst="rect">
            <a:avLst/>
          </a:prstGeom>
          <a:solidFill>
            <a:schemeClr val="accent1"/>
          </a:solidFill>
          <a:ln>
            <a:noFill/>
          </a:ln>
          <a:effectLst/>
        </p:spPr>
        <p:txBody>
          <a:bodyPr vert="horz" wrap="square" lIns="91436" tIns="45718" rIns="91436" bIns="45718" numCol="1" anchor="ctr" anchorCtr="0" compatLnSpc="1">
            <a:prstTxWarp prst="textNoShape">
              <a:avLst/>
            </a:prstTxWarp>
          </a:bodyPr>
          <a:lstStyle/>
          <a:p>
            <a:pPr lvl="0"/>
            <a:r>
              <a:rPr lang="en-US"/>
              <a:t>Click to edit Master title style</a:t>
            </a:r>
            <a:endParaRPr lang="en-AU"/>
          </a:p>
        </p:txBody>
      </p:sp>
      <p:sp>
        <p:nvSpPr>
          <p:cNvPr id="3076" name="Text Placeholder 2"/>
          <p:cNvSpPr>
            <a:spLocks noGrp="1"/>
          </p:cNvSpPr>
          <p:nvPr>
            <p:ph type="body" idx="1"/>
          </p:nvPr>
        </p:nvSpPr>
        <p:spPr bwMode="auto">
          <a:xfrm>
            <a:off x="857250" y="957262"/>
            <a:ext cx="7429500" cy="3583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4" name="Imagen 3" descr="Imagen que contiene Logotipo&#10;&#10;Descripción generada automáticamente">
            <a:extLst>
              <a:ext uri="{FF2B5EF4-FFF2-40B4-BE49-F238E27FC236}">
                <a16:creationId xmlns:a16="http://schemas.microsoft.com/office/drawing/2014/main" id="{829AEFE7-6D97-A5B5-1993-E9ECD5D4514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1510" y="4516979"/>
            <a:ext cx="555453" cy="555453"/>
          </a:xfrm>
          <a:prstGeom prst="rect">
            <a:avLst/>
          </a:prstGeom>
        </p:spPr>
      </p:pic>
      <p:sp>
        <p:nvSpPr>
          <p:cNvPr id="3" name="CuadroTexto 2">
            <a:extLst>
              <a:ext uri="{FF2B5EF4-FFF2-40B4-BE49-F238E27FC236}">
                <a16:creationId xmlns:a16="http://schemas.microsoft.com/office/drawing/2014/main" id="{55725527-A15B-47F2-E906-4AF80976B463}"/>
              </a:ext>
            </a:extLst>
          </p:cNvPr>
          <p:cNvSpPr txBox="1"/>
          <p:nvPr userDrawn="1">
            <p:extLst>
              <p:ext uri="{1162E1C5-73C7-4A58-AE30-91384D911F3F}">
                <p184:classification xmlns:p184="http://schemas.microsoft.com/office/powerpoint/2018/4/main" val="ftr"/>
              </p:ext>
            </p:extLst>
          </p:nvPr>
        </p:nvSpPr>
        <p:spPr>
          <a:xfrm>
            <a:off x="0" y="5128260"/>
            <a:ext cx="52388" cy="15240"/>
          </a:xfrm>
          <a:prstGeom prst="rect">
            <a:avLst/>
          </a:prstGeom>
        </p:spPr>
        <p:txBody>
          <a:bodyPr horzOverflow="overflow" lIns="0" tIns="0" rIns="0" bIns="0">
            <a:spAutoFit/>
          </a:bodyPr>
          <a:lstStyle/>
          <a:p>
            <a:pPr algn="l"/>
            <a:r>
              <a:rPr lang="es-BO" sz="100">
                <a:solidFill>
                  <a:srgbClr val="000000"/>
                </a:solidFill>
                <a:latin typeface="Calibri" panose="020F0502020204030204" pitchFamily="34" charset="0"/>
                <a:cs typeface="Calibri" panose="020F0502020204030204" pitchFamily="34" charset="0"/>
              </a:rPr>
              <a:t>KPOPUBLI</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bg1"/>
          </a:solidFill>
          <a:latin typeface="Arial Narrow" pitchFamily="34" charset="0"/>
          <a:ea typeface="ＭＳ Ｐゴシック" charset="-128"/>
          <a:cs typeface="Arial Narrow" pitchFamily="34" charset="0"/>
        </a:defRPr>
      </a:lvl1pPr>
      <a:lvl2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2pPr>
      <a:lvl3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3pPr>
      <a:lvl4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4pPr>
      <a:lvl5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5pPr>
      <a:lvl6pPr marL="457178" algn="l" rtl="0" eaLnBrk="1" fontAlgn="base" hangingPunct="1">
        <a:spcBef>
          <a:spcPct val="0"/>
        </a:spcBef>
        <a:spcAft>
          <a:spcPct val="0"/>
        </a:spcAft>
        <a:defRPr sz="2800" b="1">
          <a:solidFill>
            <a:schemeClr val="tx1"/>
          </a:solidFill>
          <a:latin typeface="Arial" pitchFamily="34" charset="0"/>
        </a:defRPr>
      </a:lvl6pPr>
      <a:lvl7pPr marL="914355" algn="l" rtl="0" eaLnBrk="1" fontAlgn="base" hangingPunct="1">
        <a:spcBef>
          <a:spcPct val="0"/>
        </a:spcBef>
        <a:spcAft>
          <a:spcPct val="0"/>
        </a:spcAft>
        <a:defRPr sz="2800" b="1">
          <a:solidFill>
            <a:schemeClr val="tx1"/>
          </a:solidFill>
          <a:latin typeface="Arial" pitchFamily="34" charset="0"/>
        </a:defRPr>
      </a:lvl7pPr>
      <a:lvl8pPr marL="1371532" algn="l" rtl="0" eaLnBrk="1" fontAlgn="base" hangingPunct="1">
        <a:spcBef>
          <a:spcPct val="0"/>
        </a:spcBef>
        <a:spcAft>
          <a:spcPct val="0"/>
        </a:spcAft>
        <a:defRPr sz="2800" b="1">
          <a:solidFill>
            <a:schemeClr val="tx1"/>
          </a:solidFill>
          <a:latin typeface="Arial" pitchFamily="34" charset="0"/>
        </a:defRPr>
      </a:lvl8pPr>
      <a:lvl9pPr marL="1828709" algn="l" rtl="0" eaLnBrk="1" fontAlgn="base" hangingPunct="1">
        <a:spcBef>
          <a:spcPct val="0"/>
        </a:spcBef>
        <a:spcAft>
          <a:spcPct val="0"/>
        </a:spcAft>
        <a:defRPr sz="2800" b="1">
          <a:solidFill>
            <a:schemeClr val="tx1"/>
          </a:solidFill>
          <a:latin typeface="Arial" pitchFamily="34" charset="0"/>
        </a:defRPr>
      </a:lvl9pPr>
    </p:titleStyle>
    <p:bodyStyle>
      <a:lvl1pPr marL="342884" indent="-342884" algn="l" rtl="0" eaLnBrk="1" fontAlgn="base" hangingPunct="1">
        <a:spcBef>
          <a:spcPct val="20000"/>
        </a:spcBef>
        <a:spcAft>
          <a:spcPct val="0"/>
        </a:spcAft>
        <a:buFont typeface="Arial" charset="0"/>
        <a:buChar char="•"/>
        <a:defRPr sz="2800" kern="1200">
          <a:solidFill>
            <a:schemeClr val="tx1"/>
          </a:solidFill>
          <a:latin typeface="Verdana"/>
          <a:ea typeface="ＭＳ Ｐゴシック" charset="-128"/>
          <a:cs typeface="MS PGothic" pitchFamily="34" charset="-128"/>
        </a:defRPr>
      </a:lvl1pPr>
      <a:lvl2pPr marL="742913" indent="-285736" algn="l" rtl="0" eaLnBrk="1" fontAlgn="base" hangingPunct="1">
        <a:spcBef>
          <a:spcPct val="20000"/>
        </a:spcBef>
        <a:spcAft>
          <a:spcPct val="0"/>
        </a:spcAft>
        <a:buFont typeface="Arial" charset="0"/>
        <a:buChar char="–"/>
        <a:defRPr sz="2400" kern="1200">
          <a:solidFill>
            <a:schemeClr val="tx1"/>
          </a:solidFill>
          <a:latin typeface="Verdana"/>
          <a:ea typeface="ＭＳ Ｐゴシック" charset="-128"/>
          <a:cs typeface="+mn-cs"/>
        </a:defRPr>
      </a:lvl2pPr>
      <a:lvl3pPr marL="1142944"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3pPr>
      <a:lvl4pPr marL="1600120"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4pPr>
      <a:lvl5pPr marL="2057297"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69DC40F-1005-AE4C-8E0E-45AF9DB46659}"/>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1C92930-73F8-B348-8FEB-D0D1FCF46FBA}" type="slidenum">
              <a:rPr lang="en-US" smtClean="0"/>
              <a:t>‹#›</a:t>
            </a:fld>
            <a:endParaRPr lang="en-US"/>
          </a:p>
        </p:txBody>
      </p:sp>
      <p:sp>
        <p:nvSpPr>
          <p:cNvPr id="7" name="TextBox 3">
            <a:extLst>
              <a:ext uri="{FF2B5EF4-FFF2-40B4-BE49-F238E27FC236}">
                <a16:creationId xmlns:a16="http://schemas.microsoft.com/office/drawing/2014/main" id="{185ACEEA-10A5-FD40-B6B7-7E89F1196772}"/>
              </a:ext>
            </a:extLst>
          </p:cNvPr>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Machine Learning</a:t>
            </a:r>
            <a:endParaRPr lang="en-US" sz="80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5" name="Imagen 4" descr="Imagen que contiene Logotipo&#10;&#10;Descripción generada automáticamente">
            <a:extLst>
              <a:ext uri="{FF2B5EF4-FFF2-40B4-BE49-F238E27FC236}">
                <a16:creationId xmlns:a16="http://schemas.microsoft.com/office/drawing/2014/main" id="{C42C4AFB-5E5D-5754-A4FE-1607142C7D9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10" y="4516979"/>
            <a:ext cx="555453" cy="555453"/>
          </a:xfrm>
          <a:prstGeom prst="rect">
            <a:avLst/>
          </a:prstGeom>
        </p:spPr>
      </p:pic>
      <p:sp>
        <p:nvSpPr>
          <p:cNvPr id="3" name="CuadroTexto 2">
            <a:extLst>
              <a:ext uri="{FF2B5EF4-FFF2-40B4-BE49-F238E27FC236}">
                <a16:creationId xmlns:a16="http://schemas.microsoft.com/office/drawing/2014/main" id="{8CFE2406-74E7-DAAD-7151-57CE8BFAC746}"/>
              </a:ext>
            </a:extLst>
          </p:cNvPr>
          <p:cNvSpPr txBox="1"/>
          <p:nvPr userDrawn="1">
            <p:extLst>
              <p:ext uri="{1162E1C5-73C7-4A58-AE30-91384D911F3F}">
                <p184:classification xmlns:p184="http://schemas.microsoft.com/office/powerpoint/2018/4/main" val="ftr"/>
              </p:ext>
            </p:extLst>
          </p:nvPr>
        </p:nvSpPr>
        <p:spPr>
          <a:xfrm>
            <a:off x="0" y="5128260"/>
            <a:ext cx="52388" cy="15240"/>
          </a:xfrm>
          <a:prstGeom prst="rect">
            <a:avLst/>
          </a:prstGeom>
        </p:spPr>
        <p:txBody>
          <a:bodyPr horzOverflow="overflow" lIns="0" tIns="0" rIns="0" bIns="0">
            <a:spAutoFit/>
          </a:bodyPr>
          <a:lstStyle/>
          <a:p>
            <a:pPr algn="l"/>
            <a:r>
              <a:rPr lang="es-BO" sz="100">
                <a:solidFill>
                  <a:srgbClr val="000000"/>
                </a:solidFill>
                <a:latin typeface="Calibri" panose="020F0502020204030204" pitchFamily="34" charset="0"/>
                <a:cs typeface="Calibri" panose="020F0502020204030204" pitchFamily="34" charset="0"/>
              </a:rPr>
              <a:t>KPOPUBLI</a:t>
            </a:r>
          </a:p>
        </p:txBody>
      </p:sp>
    </p:spTree>
    <p:extLst>
      <p:ext uri="{BB962C8B-B14F-4D97-AF65-F5344CB8AC3E}">
        <p14:creationId xmlns:p14="http://schemas.microsoft.com/office/powerpoint/2010/main" val="42965201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06377"/>
            <a:ext cx="8229600"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a:t>Click to edit Master title style</a:t>
            </a:r>
            <a:endParaRPr lang="en-AU"/>
          </a:p>
        </p:txBody>
      </p:sp>
      <p:sp>
        <p:nvSpPr>
          <p:cNvPr id="5123" name="Text Placeholder 2"/>
          <p:cNvSpPr>
            <a:spLocks noGrp="1"/>
          </p:cNvSpPr>
          <p:nvPr>
            <p:ph type="body" idx="1"/>
          </p:nvPr>
        </p:nvSpPr>
        <p:spPr bwMode="auto">
          <a:xfrm>
            <a:off x="457200" y="801689"/>
            <a:ext cx="8229600" cy="3792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124" name="Picture 3" descr="C:\Users\rowan\Desktop\Kaggle\ppt\kaggle-logo-final-rg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0363" y="4813301"/>
            <a:ext cx="919162"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Imagen 4" descr="Imagen que contiene Logotipo&#10;&#10;Descripción generada automáticamente">
            <a:extLst>
              <a:ext uri="{FF2B5EF4-FFF2-40B4-BE49-F238E27FC236}">
                <a16:creationId xmlns:a16="http://schemas.microsoft.com/office/drawing/2014/main" id="{5E9952A8-64E3-69E9-344B-E2C36AC54BB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1510" y="4516979"/>
            <a:ext cx="555453" cy="555453"/>
          </a:xfrm>
          <a:prstGeom prst="rect">
            <a:avLst/>
          </a:prstGeom>
        </p:spPr>
      </p:pic>
      <p:sp>
        <p:nvSpPr>
          <p:cNvPr id="3" name="CuadroTexto 2">
            <a:extLst>
              <a:ext uri="{FF2B5EF4-FFF2-40B4-BE49-F238E27FC236}">
                <a16:creationId xmlns:a16="http://schemas.microsoft.com/office/drawing/2014/main" id="{18573C9B-3C01-F053-BD4D-EB8E6ED30945}"/>
              </a:ext>
            </a:extLst>
          </p:cNvPr>
          <p:cNvSpPr txBox="1"/>
          <p:nvPr userDrawn="1">
            <p:extLst>
              <p:ext uri="{1162E1C5-73C7-4A58-AE30-91384D911F3F}">
                <p184:classification xmlns:p184="http://schemas.microsoft.com/office/powerpoint/2018/4/main" val="ftr"/>
              </p:ext>
            </p:extLst>
          </p:nvPr>
        </p:nvSpPr>
        <p:spPr>
          <a:xfrm>
            <a:off x="0" y="5128260"/>
            <a:ext cx="52388" cy="15240"/>
          </a:xfrm>
          <a:prstGeom prst="rect">
            <a:avLst/>
          </a:prstGeom>
        </p:spPr>
        <p:txBody>
          <a:bodyPr horzOverflow="overflow" lIns="0" tIns="0" rIns="0" bIns="0">
            <a:spAutoFit/>
          </a:bodyPr>
          <a:lstStyle/>
          <a:p>
            <a:pPr algn="l"/>
            <a:r>
              <a:rPr lang="es-BO" sz="100">
                <a:solidFill>
                  <a:srgbClr val="000000"/>
                </a:solidFill>
                <a:latin typeface="Calibri" panose="020F0502020204030204" pitchFamily="34" charset="0"/>
                <a:cs typeface="Calibri" panose="020F0502020204030204" pitchFamily="34" charset="0"/>
              </a:rPr>
              <a:t>KPOPUBLI</a:t>
            </a:r>
          </a:p>
        </p:txBody>
      </p:sp>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tx1"/>
          </a:solidFill>
          <a:latin typeface="Verdana"/>
          <a:ea typeface="ＭＳ Ｐゴシック" charset="-128"/>
          <a:cs typeface="MS PGothic" pitchFamily="34" charset="-128"/>
        </a:defRPr>
      </a:lvl1pPr>
      <a:lvl2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2pPr>
      <a:lvl3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3pPr>
      <a:lvl4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4pPr>
      <a:lvl5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5pPr>
      <a:lvl6pPr marL="457178" algn="l" rtl="0" eaLnBrk="1" fontAlgn="base" hangingPunct="1">
        <a:spcBef>
          <a:spcPct val="0"/>
        </a:spcBef>
        <a:spcAft>
          <a:spcPct val="0"/>
        </a:spcAft>
        <a:defRPr sz="2800" b="1">
          <a:solidFill>
            <a:schemeClr val="tx1"/>
          </a:solidFill>
          <a:latin typeface="Arial" pitchFamily="34" charset="0"/>
        </a:defRPr>
      </a:lvl6pPr>
      <a:lvl7pPr marL="914355" algn="l" rtl="0" eaLnBrk="1" fontAlgn="base" hangingPunct="1">
        <a:spcBef>
          <a:spcPct val="0"/>
        </a:spcBef>
        <a:spcAft>
          <a:spcPct val="0"/>
        </a:spcAft>
        <a:defRPr sz="2800" b="1">
          <a:solidFill>
            <a:schemeClr val="tx1"/>
          </a:solidFill>
          <a:latin typeface="Arial" pitchFamily="34" charset="0"/>
        </a:defRPr>
      </a:lvl7pPr>
      <a:lvl8pPr marL="1371532" algn="l" rtl="0" eaLnBrk="1" fontAlgn="base" hangingPunct="1">
        <a:spcBef>
          <a:spcPct val="0"/>
        </a:spcBef>
        <a:spcAft>
          <a:spcPct val="0"/>
        </a:spcAft>
        <a:defRPr sz="2800" b="1">
          <a:solidFill>
            <a:schemeClr val="tx1"/>
          </a:solidFill>
          <a:latin typeface="Arial" pitchFamily="34" charset="0"/>
        </a:defRPr>
      </a:lvl8pPr>
      <a:lvl9pPr marL="1828709" algn="l" rtl="0" eaLnBrk="1" fontAlgn="base" hangingPunct="1">
        <a:spcBef>
          <a:spcPct val="0"/>
        </a:spcBef>
        <a:spcAft>
          <a:spcPct val="0"/>
        </a:spcAft>
        <a:defRPr sz="2800" b="1">
          <a:solidFill>
            <a:schemeClr val="tx1"/>
          </a:solidFill>
          <a:latin typeface="Arial" pitchFamily="34" charset="0"/>
        </a:defRPr>
      </a:lvl9pPr>
    </p:titleStyle>
    <p:bodyStyle>
      <a:lvl1pPr marL="342884" indent="-342884" algn="l" rtl="0" eaLnBrk="1" fontAlgn="base" hangingPunct="1">
        <a:spcBef>
          <a:spcPct val="20000"/>
        </a:spcBef>
        <a:spcAft>
          <a:spcPct val="0"/>
        </a:spcAft>
        <a:buFont typeface="Arial" charset="0"/>
        <a:buChar char="•"/>
        <a:defRPr sz="3200" kern="1200">
          <a:solidFill>
            <a:schemeClr val="tx1"/>
          </a:solidFill>
          <a:latin typeface="Verdana"/>
          <a:ea typeface="ＭＳ Ｐゴシック" charset="-128"/>
          <a:cs typeface="MS PGothic" pitchFamily="34" charset="-128"/>
        </a:defRPr>
      </a:lvl1pPr>
      <a:lvl2pPr marL="742913" indent="-285736" algn="l" rtl="0" eaLnBrk="1" fontAlgn="base" hangingPunct="1">
        <a:spcBef>
          <a:spcPct val="20000"/>
        </a:spcBef>
        <a:spcAft>
          <a:spcPct val="0"/>
        </a:spcAft>
        <a:buFont typeface="Arial" charset="0"/>
        <a:buChar char="–"/>
        <a:defRPr sz="2800" kern="1200">
          <a:solidFill>
            <a:schemeClr val="tx1"/>
          </a:solidFill>
          <a:latin typeface="Verdana"/>
          <a:ea typeface="ＭＳ Ｐゴシック" charset="-128"/>
          <a:cs typeface="+mn-cs"/>
        </a:defRPr>
      </a:lvl2pPr>
      <a:lvl3pPr marL="1142944" indent="-228588" algn="l" rtl="0" eaLnBrk="1" fontAlgn="base" hangingPunct="1">
        <a:spcBef>
          <a:spcPct val="20000"/>
        </a:spcBef>
        <a:spcAft>
          <a:spcPct val="0"/>
        </a:spcAft>
        <a:buFont typeface="Arial" charset="0"/>
        <a:buChar char="•"/>
        <a:defRPr sz="2400" kern="1200">
          <a:solidFill>
            <a:schemeClr val="tx1"/>
          </a:solidFill>
          <a:latin typeface="Verdana"/>
          <a:ea typeface="ＭＳ Ｐゴシック" charset="-128"/>
          <a:cs typeface="+mn-cs"/>
        </a:defRPr>
      </a:lvl3pPr>
      <a:lvl4pPr marL="1600120"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4pPr>
      <a:lvl5pPr marL="2057297"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7.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Verdana"/>
            </a:endParaRPr>
          </a:p>
        </p:txBody>
      </p:sp>
      <p:pic>
        <p:nvPicPr>
          <p:cNvPr id="7" name="Picture 6">
            <a:extLst>
              <a:ext uri="{FF2B5EF4-FFF2-40B4-BE49-F238E27FC236}">
                <a16:creationId xmlns:a16="http://schemas.microsoft.com/office/drawing/2014/main" id="{F7EC80D3-7E84-2349-A6F3-5A84F6EE97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54942">
            <a:off x="-1228906" y="3218494"/>
            <a:ext cx="4189629" cy="2440459"/>
          </a:xfrm>
          <a:prstGeom prst="rect">
            <a:avLst/>
          </a:prstGeom>
        </p:spPr>
      </p:pic>
      <p:pic>
        <p:nvPicPr>
          <p:cNvPr id="8" name="Picture 7">
            <a:extLst>
              <a:ext uri="{FF2B5EF4-FFF2-40B4-BE49-F238E27FC236}">
                <a16:creationId xmlns:a16="http://schemas.microsoft.com/office/drawing/2014/main" id="{378887B0-4379-C643-9340-8DA660D4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982496">
            <a:off x="6157459" y="-468357"/>
            <a:ext cx="5190308" cy="2964963"/>
          </a:xfrm>
          <a:prstGeom prst="rect">
            <a:avLst/>
          </a:prstGeom>
        </p:spPr>
      </p:pic>
      <p:sp>
        <p:nvSpPr>
          <p:cNvPr id="2" name="TextBox 1">
            <a:extLst>
              <a:ext uri="{FF2B5EF4-FFF2-40B4-BE49-F238E27FC236}">
                <a16:creationId xmlns:a16="http://schemas.microsoft.com/office/drawing/2014/main" id="{62D5407D-6A82-6541-8FE6-333036B345D4}"/>
              </a:ext>
            </a:extLst>
          </p:cNvPr>
          <p:cNvSpPr txBox="1"/>
          <p:nvPr/>
        </p:nvSpPr>
        <p:spPr>
          <a:xfrm>
            <a:off x="2247900" y="3179867"/>
            <a:ext cx="4648200" cy="400110"/>
          </a:xfrm>
          <a:prstGeom prst="rect">
            <a:avLst/>
          </a:prstGeom>
          <a:noFill/>
        </p:spPr>
        <p:txBody>
          <a:bodyPr wrap="square" lIns="91440" tIns="45720" rIns="91440" bIns="45720" rtlCol="0" anchor="t">
            <a:spAutoFit/>
          </a:bodyPr>
          <a:lstStyle/>
          <a:p>
            <a:pPr algn="ctr"/>
            <a:r>
              <a:rPr lang="en-US" sz="2000">
                <a:latin typeface="Inter"/>
                <a:ea typeface="Inter" panose="020B0502030000000004" pitchFamily="34" charset="0"/>
                <a:cs typeface="Inter" panose="020B0502030000000004" pitchFamily="34" charset="0"/>
              </a:rPr>
              <a:t>DOCENTE: JHESSER GUMAN</a:t>
            </a:r>
            <a:endParaRPr lang="en-US" sz="2000">
              <a:latin typeface="Inter" panose="020B0502030000000004" pitchFamily="34" charset="0"/>
              <a:ea typeface="Inter" panose="020B0502030000000004" pitchFamily="34" charset="0"/>
              <a:cs typeface="Inter" panose="020B0502030000000004" pitchFamily="34" charset="0"/>
            </a:endParaRPr>
          </a:p>
        </p:txBody>
      </p:sp>
      <p:pic>
        <p:nvPicPr>
          <p:cNvPr id="10" name="Imagen 9" descr="Imagen que contiene Logotipo&#10;&#10;Descripción generada automáticamente">
            <a:extLst>
              <a:ext uri="{FF2B5EF4-FFF2-40B4-BE49-F238E27FC236}">
                <a16:creationId xmlns:a16="http://schemas.microsoft.com/office/drawing/2014/main" id="{61690188-FC72-1140-6C6E-3032F41460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 y="76912"/>
            <a:ext cx="1725527" cy="1725527"/>
          </a:xfrm>
          <a:prstGeom prst="rect">
            <a:avLst/>
          </a:prstGeom>
        </p:spPr>
      </p:pic>
      <p:sp>
        <p:nvSpPr>
          <p:cNvPr id="11" name="CuadroTexto 10">
            <a:extLst>
              <a:ext uri="{FF2B5EF4-FFF2-40B4-BE49-F238E27FC236}">
                <a16:creationId xmlns:a16="http://schemas.microsoft.com/office/drawing/2014/main" id="{BB11938F-80A6-9223-1609-D8B7BADB1DF7}"/>
              </a:ext>
            </a:extLst>
          </p:cNvPr>
          <p:cNvSpPr txBox="1"/>
          <p:nvPr/>
        </p:nvSpPr>
        <p:spPr>
          <a:xfrm>
            <a:off x="7245092" y="4437710"/>
            <a:ext cx="1898909" cy="646331"/>
          </a:xfrm>
          <a:prstGeom prst="rect">
            <a:avLst/>
          </a:prstGeom>
          <a:noFill/>
        </p:spPr>
        <p:txBody>
          <a:bodyPr wrap="square" lIns="91440" tIns="45720" rIns="91440" bIns="45720" rtlCol="0" anchor="t">
            <a:spAutoFit/>
          </a:bodyPr>
          <a:lstStyle/>
          <a:p>
            <a:r>
              <a:rPr lang="en-US" sz="1800">
                <a:latin typeface="Inter"/>
                <a:ea typeface="Inter" panose="020B0502030000000004" pitchFamily="34" charset="0"/>
                <a:cs typeface="Inter" panose="020B0502030000000004" pitchFamily="34" charset="0"/>
              </a:rPr>
              <a:t>Roger Paton</a:t>
            </a:r>
            <a:br>
              <a:rPr lang="en-US">
                <a:latin typeface="Inter"/>
                <a:ea typeface="Inter" panose="020B0502030000000004" pitchFamily="34" charset="0"/>
                <a:cs typeface="Inter" panose="020B0502030000000004" pitchFamily="34" charset="0"/>
              </a:rPr>
            </a:br>
            <a:r>
              <a:rPr lang="en-US">
                <a:ea typeface="+mn-lt"/>
                <a:cs typeface="+mn-lt"/>
              </a:rPr>
              <a:t>José </a:t>
            </a:r>
            <a:r>
              <a:rPr lang="en-US" err="1">
                <a:ea typeface="+mn-lt"/>
                <a:cs typeface="+mn-lt"/>
              </a:rPr>
              <a:t>Estensoro</a:t>
            </a:r>
            <a:endParaRPr lang="es-ES" err="1"/>
          </a:p>
        </p:txBody>
      </p:sp>
      <p:sp>
        <p:nvSpPr>
          <p:cNvPr id="13" name="CuadroTexto 12">
            <a:extLst>
              <a:ext uri="{FF2B5EF4-FFF2-40B4-BE49-F238E27FC236}">
                <a16:creationId xmlns:a16="http://schemas.microsoft.com/office/drawing/2014/main" id="{890081D5-31B5-0F53-2485-926CEF7A4D85}"/>
              </a:ext>
            </a:extLst>
          </p:cNvPr>
          <p:cNvSpPr txBox="1"/>
          <p:nvPr/>
        </p:nvSpPr>
        <p:spPr>
          <a:xfrm>
            <a:off x="3756454" y="4706588"/>
            <a:ext cx="1577847" cy="646331"/>
          </a:xfrm>
          <a:prstGeom prst="rect">
            <a:avLst/>
          </a:prstGeom>
          <a:noFill/>
        </p:spPr>
        <p:txBody>
          <a:bodyPr wrap="square" rtlCol="0">
            <a:spAutoFit/>
          </a:bodyPr>
          <a:lstStyle/>
          <a:p>
            <a:r>
              <a:rPr lang="en-US" sz="1800" err="1">
                <a:latin typeface="Inter" panose="020B0502030000000004" pitchFamily="34" charset="0"/>
                <a:ea typeface="Inter" panose="020B0502030000000004" pitchFamily="34" charset="0"/>
                <a:cs typeface="Inter" panose="020B0502030000000004" pitchFamily="34" charset="0"/>
              </a:rPr>
              <a:t>Marzo</a:t>
            </a:r>
            <a:r>
              <a:rPr lang="en-US" sz="1800">
                <a:latin typeface="Inter" panose="020B0502030000000004" pitchFamily="34" charset="0"/>
                <a:ea typeface="Inter" panose="020B0502030000000004" pitchFamily="34" charset="0"/>
                <a:cs typeface="Inter" panose="020B0502030000000004" pitchFamily="34" charset="0"/>
              </a:rPr>
              <a:t> 2023</a:t>
            </a:r>
          </a:p>
          <a:p>
            <a:endParaRPr lang="es-BO"/>
          </a:p>
        </p:txBody>
      </p:sp>
      <p:sp>
        <p:nvSpPr>
          <p:cNvPr id="17410" name="Rectangle 2"/>
          <p:cNvSpPr>
            <a:spLocks noGrp="1" noChangeArrowheads="1"/>
          </p:cNvSpPr>
          <p:nvPr>
            <p:ph type="title"/>
          </p:nvPr>
        </p:nvSpPr>
        <p:spPr>
          <a:xfrm>
            <a:off x="-188118" y="1646298"/>
            <a:ext cx="9420224" cy="1343025"/>
          </a:xfrm>
          <a:noFill/>
        </p:spPr>
        <p:txBody>
          <a:bodyPr lIns="360000" tIns="360000" bIns="360000" anchor="ctr"/>
          <a:lstStyle/>
          <a:p>
            <a:pPr algn="ctr">
              <a:spcBef>
                <a:spcPts val="10"/>
              </a:spcBef>
              <a:spcAft>
                <a:spcPts val="10"/>
              </a:spcAft>
              <a:defRPr/>
            </a:pPr>
            <a:r>
              <a:rPr lang="en-AU">
                <a:solidFill>
                  <a:schemeClr val="tx1"/>
                </a:solidFill>
                <a:latin typeface="Inter"/>
                <a:ea typeface="Inter" panose="020B0502030000000004" pitchFamily="34" charset="0"/>
                <a:cs typeface="Inter" panose="020B0502030000000004" pitchFamily="34" charset="0"/>
              </a:rPr>
              <a:t>Machine Learning</a:t>
            </a:r>
            <a:br>
              <a:rPr lang="en-AU">
                <a:latin typeface="Inter" panose="020B0502030000000004" pitchFamily="34" charset="0"/>
                <a:ea typeface="Inter" panose="020B0502030000000004" pitchFamily="34" charset="0"/>
                <a:cs typeface="Inter" panose="020B0502030000000004" pitchFamily="34" charset="0"/>
              </a:rPr>
            </a:br>
            <a:r>
              <a:rPr lang="en-AU" sz="1800">
                <a:solidFill>
                  <a:schemeClr val="tx1"/>
                </a:solidFill>
                <a:latin typeface="Inter"/>
                <a:ea typeface="Inter" panose="020B0502030000000004" pitchFamily="34" charset="0"/>
                <a:cs typeface="Inter" panose="020B0502030000000004" pitchFamily="34" charset="0"/>
              </a:rPr>
              <a:t>“</a:t>
            </a:r>
            <a:r>
              <a:rPr lang="en-AU" sz="1800">
                <a:solidFill>
                  <a:schemeClr val="tx1"/>
                </a:solidFill>
                <a:latin typeface="Inter"/>
                <a:ea typeface="ＭＳ Ｐゴシック"/>
              </a:rPr>
              <a:t>DESARROLLO DE UN CHATBOT</a:t>
            </a:r>
            <a:r>
              <a:rPr lang="en-AU" sz="1800" i="0" u="none" strike="noStrike">
                <a:solidFill>
                  <a:schemeClr val="tx1"/>
                </a:solidFill>
                <a:effectLst/>
                <a:latin typeface="Inter"/>
                <a:ea typeface="ＭＳ Ｐゴシック"/>
              </a:rPr>
              <a:t> </a:t>
            </a:r>
            <a:r>
              <a:rPr lang="en-AU" sz="1800">
                <a:solidFill>
                  <a:schemeClr val="tx1"/>
                </a:solidFill>
                <a:latin typeface="Inter"/>
                <a:ea typeface="ＭＳ Ｐゴシック"/>
              </a:rPr>
              <a:t>MEDIANTE</a:t>
            </a:r>
            <a:r>
              <a:rPr lang="en-AU" sz="1800" i="0" u="none" strike="noStrike">
                <a:solidFill>
                  <a:schemeClr val="tx1"/>
                </a:solidFill>
                <a:effectLst/>
                <a:latin typeface="Inter"/>
                <a:ea typeface="ＭＳ Ｐゴシック"/>
              </a:rPr>
              <a:t> </a:t>
            </a:r>
            <a:r>
              <a:rPr lang="en-AU" sz="1800">
                <a:solidFill>
                  <a:schemeClr val="tx1"/>
                </a:solidFill>
                <a:latin typeface="Inter"/>
                <a:ea typeface="ＭＳ Ｐゴシック"/>
              </a:rPr>
              <a:t>EL PROCESAMIENTO DE LENGUAJE </a:t>
            </a:r>
            <a:r>
              <a:rPr lang="en-AU" sz="1800" i="0" u="none" strike="noStrike">
                <a:solidFill>
                  <a:schemeClr val="tx1"/>
                </a:solidFill>
                <a:effectLst/>
                <a:latin typeface="Inter"/>
                <a:ea typeface="ＭＳ Ｐゴシック"/>
              </a:rPr>
              <a:t>NATURAL Y </a:t>
            </a:r>
            <a:r>
              <a:rPr lang="en-AU" sz="1800">
                <a:solidFill>
                  <a:schemeClr val="tx1"/>
                </a:solidFill>
                <a:latin typeface="Inter"/>
                <a:ea typeface="ＭＳ Ｐゴシック"/>
              </a:rPr>
              <a:t>APRENDIZAJE PROFUNDO </a:t>
            </a:r>
            <a:r>
              <a:rPr lang="en-AU" sz="1800" i="0" u="none" strike="noStrike">
                <a:solidFill>
                  <a:schemeClr val="tx1"/>
                </a:solidFill>
                <a:effectLst/>
                <a:latin typeface="Inter"/>
                <a:ea typeface="ＭＳ Ｐゴシック"/>
              </a:rPr>
              <a:t>PARA LA NIVELACIÓN DE ESTUDIANTES PRE UNIVERSITARIOS</a:t>
            </a:r>
            <a:r>
              <a:rPr lang="en-AU" sz="1800">
                <a:solidFill>
                  <a:schemeClr val="tx1"/>
                </a:solidFill>
                <a:latin typeface="Inter"/>
                <a:ea typeface="ＭＳ Ｐゴシック"/>
              </a:rPr>
              <a:t>”</a:t>
            </a:r>
            <a:endParaRPr lang="en-GB">
              <a:solidFill>
                <a:schemeClr val="tx1"/>
              </a:solidFill>
              <a:latin typeface="Inter"/>
              <a:ea typeface="Inter" panose="020B0502030000000004" pitchFamily="34" charset="0"/>
              <a:cs typeface="Inter" panose="020B0502030000000004" pitchFamily="34" charset="0"/>
            </a:endParaRPr>
          </a:p>
        </p:txBody>
      </p:sp>
    </p:spTree>
    <p:extLst>
      <p:ext uri="{BB962C8B-B14F-4D97-AF65-F5344CB8AC3E}">
        <p14:creationId xmlns:p14="http://schemas.microsoft.com/office/powerpoint/2010/main" val="80073774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82906" y="658667"/>
            <a:ext cx="6344898" cy="2769989"/>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buFont typeface="Arial,Sans-Serif" panose="020B0604020202020204" pitchFamily="34" charset="0"/>
              <a:buChar char="•"/>
            </a:pPr>
            <a:endParaRPr lang="en-US" sz="2000">
              <a:latin typeface="Inter" panose="020B0502030000000004" pitchFamily="34" charset="0"/>
              <a:ea typeface="Inter" panose="020B0502030000000004" pitchFamily="34" charset="0"/>
              <a:cs typeface="Inter" panose="020B0502030000000004" pitchFamily="34" charset="0"/>
            </a:endParaRPr>
          </a:p>
          <a:p>
            <a:pPr lvl="1" algn="just">
              <a:buFont typeface="Arial" panose="020B0604020202020204" pitchFamily="34" charset="0"/>
              <a:buChar char="•"/>
            </a:pPr>
            <a:r>
              <a:rPr lang="en-US" sz="1400" err="1">
                <a:latin typeface="Arial"/>
                <a:cs typeface="Arial"/>
              </a:rPr>
              <a:t>Buscar</a:t>
            </a:r>
            <a:r>
              <a:rPr lang="en-US" sz="1400">
                <a:latin typeface="Arial"/>
                <a:cs typeface="Arial"/>
              </a:rPr>
              <a:t> y </a:t>
            </a:r>
            <a:r>
              <a:rPr lang="en-US" sz="1400" err="1">
                <a:latin typeface="Arial"/>
                <a:cs typeface="Arial"/>
              </a:rPr>
              <a:t>descargar</a:t>
            </a:r>
            <a:r>
              <a:rPr lang="en-US" sz="1400">
                <a:latin typeface="Arial"/>
                <a:cs typeface="Arial"/>
              </a:rPr>
              <a:t> un dataset de </a:t>
            </a:r>
            <a:r>
              <a:rPr lang="en-US" sz="1400" err="1">
                <a:latin typeface="Arial"/>
                <a:cs typeface="Arial"/>
              </a:rPr>
              <a:t>preguntas</a:t>
            </a:r>
            <a:r>
              <a:rPr lang="en-US" sz="1400">
                <a:latin typeface="Arial"/>
                <a:cs typeface="Arial"/>
              </a:rPr>
              <a:t> y </a:t>
            </a:r>
            <a:r>
              <a:rPr lang="en-US" sz="1400" err="1">
                <a:latin typeface="Arial"/>
                <a:cs typeface="Arial"/>
              </a:rPr>
              <a:t>respuestas</a:t>
            </a:r>
            <a:r>
              <a:rPr lang="en-US" sz="1400">
                <a:latin typeface="Arial"/>
                <a:cs typeface="Arial"/>
              </a:rPr>
              <a:t> para que </a:t>
            </a:r>
            <a:r>
              <a:rPr lang="en-US" sz="1400" err="1">
                <a:latin typeface="Arial"/>
                <a:cs typeface="Arial"/>
              </a:rPr>
              <a:t>el</a:t>
            </a:r>
            <a:r>
              <a:rPr lang="en-US" sz="1400">
                <a:latin typeface="Arial"/>
                <a:cs typeface="Arial"/>
              </a:rPr>
              <a:t> bot </a:t>
            </a:r>
            <a:r>
              <a:rPr lang="en-US" sz="1400" err="1">
                <a:latin typeface="Arial"/>
                <a:cs typeface="Arial"/>
              </a:rPr>
              <a:t>pueda</a:t>
            </a:r>
            <a:r>
              <a:rPr lang="en-US" sz="1400">
                <a:latin typeface="Arial"/>
                <a:cs typeface="Arial"/>
              </a:rPr>
              <a:t> ser </a:t>
            </a:r>
            <a:r>
              <a:rPr lang="en-US" sz="1400" err="1">
                <a:latin typeface="Arial"/>
                <a:cs typeface="Arial"/>
              </a:rPr>
              <a:t>entrenado</a:t>
            </a:r>
            <a:r>
              <a:rPr lang="en-US" sz="1400">
                <a:latin typeface="Arial"/>
                <a:cs typeface="Arial"/>
              </a:rPr>
              <a:t> de se dataset.</a:t>
            </a:r>
            <a:endParaRPr lang="en-US" sz="1400">
              <a:cs typeface="Arial"/>
            </a:endParaRPr>
          </a:p>
          <a:p>
            <a:pPr lvl="1" algn="just">
              <a:buFont typeface="Arial" panose="020B0604020202020204" pitchFamily="34" charset="0"/>
              <a:buChar char="•"/>
            </a:pPr>
            <a:r>
              <a:rPr lang="en-US" sz="1400" err="1">
                <a:latin typeface="Arial"/>
                <a:cs typeface="Arial"/>
              </a:rPr>
              <a:t>Realizar</a:t>
            </a:r>
            <a:r>
              <a:rPr lang="en-US" sz="1400">
                <a:latin typeface="Arial"/>
                <a:cs typeface="Arial"/>
              </a:rPr>
              <a:t> la </a:t>
            </a:r>
            <a:r>
              <a:rPr lang="en-US" sz="1400" err="1">
                <a:latin typeface="Arial"/>
                <a:cs typeface="Arial"/>
              </a:rPr>
              <a:t>limpieza</a:t>
            </a:r>
            <a:r>
              <a:rPr lang="en-US" sz="1400">
                <a:latin typeface="Arial"/>
                <a:cs typeface="Arial"/>
              </a:rPr>
              <a:t> de </a:t>
            </a:r>
            <a:r>
              <a:rPr lang="en-US" sz="1400" err="1">
                <a:latin typeface="Arial"/>
                <a:cs typeface="Arial"/>
              </a:rPr>
              <a:t>los</a:t>
            </a:r>
            <a:r>
              <a:rPr lang="en-US" sz="1400">
                <a:latin typeface="Arial"/>
                <a:cs typeface="Arial"/>
              </a:rPr>
              <a:t> </a:t>
            </a:r>
            <a:r>
              <a:rPr lang="en-US" sz="1400" err="1">
                <a:latin typeface="Arial"/>
                <a:cs typeface="Arial"/>
              </a:rPr>
              <a:t>datos</a:t>
            </a:r>
            <a:r>
              <a:rPr lang="en-US" sz="1400">
                <a:latin typeface="Arial"/>
                <a:cs typeface="Arial"/>
              </a:rPr>
              <a:t> del dataset para que no </a:t>
            </a:r>
            <a:r>
              <a:rPr lang="en-US" sz="1400" err="1">
                <a:latin typeface="Arial"/>
                <a:cs typeface="Arial"/>
              </a:rPr>
              <a:t>existan</a:t>
            </a:r>
            <a:r>
              <a:rPr lang="en-US" sz="1400">
                <a:latin typeface="Arial"/>
                <a:cs typeface="Arial"/>
              </a:rPr>
              <a:t> outliers y no se </a:t>
            </a:r>
            <a:r>
              <a:rPr lang="en-US" sz="1400" err="1">
                <a:latin typeface="Arial"/>
                <a:cs typeface="Arial"/>
              </a:rPr>
              <a:t>distorsione</a:t>
            </a:r>
            <a:r>
              <a:rPr lang="en-US" sz="1400">
                <a:latin typeface="Arial"/>
                <a:cs typeface="Arial"/>
              </a:rPr>
              <a:t> </a:t>
            </a:r>
            <a:r>
              <a:rPr lang="en-US" sz="1400" err="1">
                <a:latin typeface="Arial"/>
                <a:cs typeface="Arial"/>
              </a:rPr>
              <a:t>el</a:t>
            </a:r>
            <a:r>
              <a:rPr lang="en-US" sz="1400">
                <a:latin typeface="Arial"/>
                <a:cs typeface="Arial"/>
              </a:rPr>
              <a:t> </a:t>
            </a:r>
            <a:r>
              <a:rPr lang="en-US" sz="1400" err="1">
                <a:latin typeface="Arial"/>
                <a:cs typeface="Arial"/>
              </a:rPr>
              <a:t>entrenamiento</a:t>
            </a:r>
            <a:r>
              <a:rPr lang="en-US" sz="1400">
                <a:latin typeface="Arial"/>
                <a:cs typeface="Arial"/>
              </a:rPr>
              <a:t>.</a:t>
            </a:r>
            <a:endParaRPr lang="en-US" sz="1400">
              <a:cs typeface="Arial"/>
            </a:endParaRPr>
          </a:p>
          <a:p>
            <a:pPr lvl="1" algn="just">
              <a:buFont typeface="Arial" panose="020B0604020202020204" pitchFamily="34" charset="0"/>
              <a:buChar char="•"/>
            </a:pPr>
            <a:r>
              <a:rPr lang="en-US" sz="1400" err="1">
                <a:latin typeface="Arial"/>
                <a:ea typeface="ヒラギノ角ゴ Pro W3"/>
                <a:cs typeface="Arial"/>
              </a:rPr>
              <a:t>Desarrollar</a:t>
            </a:r>
            <a:r>
              <a:rPr lang="en-US" sz="1400">
                <a:latin typeface="Arial"/>
                <a:ea typeface="ヒラギノ角ゴ Pro W3"/>
                <a:cs typeface="Arial"/>
              </a:rPr>
              <a:t> un </a:t>
            </a:r>
            <a:r>
              <a:rPr lang="en-US" sz="1400" err="1">
                <a:latin typeface="Arial"/>
                <a:ea typeface="ヒラギノ角ゴ Pro W3"/>
                <a:cs typeface="Arial"/>
              </a:rPr>
              <a:t>algoritmo</a:t>
            </a:r>
            <a:r>
              <a:rPr lang="en-US" sz="1400">
                <a:latin typeface="Arial"/>
                <a:ea typeface="ヒラギノ角ゴ Pro W3"/>
                <a:cs typeface="Arial"/>
              </a:rPr>
              <a:t> de IA con NLP para que </a:t>
            </a:r>
            <a:r>
              <a:rPr lang="en-US" sz="1400" err="1">
                <a:latin typeface="Arial"/>
                <a:ea typeface="ヒラギノ角ゴ Pro W3"/>
                <a:cs typeface="Arial"/>
              </a:rPr>
              <a:t>pueda</a:t>
            </a:r>
            <a:r>
              <a:rPr lang="en-US" sz="1400">
                <a:latin typeface="Arial"/>
                <a:ea typeface="ヒラギノ角ゴ Pro W3"/>
                <a:cs typeface="Arial"/>
              </a:rPr>
              <a:t> ser </a:t>
            </a:r>
            <a:r>
              <a:rPr lang="en-US" sz="1400" err="1">
                <a:latin typeface="Arial"/>
                <a:ea typeface="ヒラギノ角ゴ Pro W3"/>
                <a:cs typeface="Arial"/>
              </a:rPr>
              <a:t>usado</a:t>
            </a:r>
            <a:r>
              <a:rPr lang="en-US" sz="1400">
                <a:latin typeface="Arial"/>
                <a:ea typeface="ヒラギノ角ゴ Pro W3"/>
                <a:cs typeface="Arial"/>
              </a:rPr>
              <a:t> </a:t>
            </a:r>
            <a:r>
              <a:rPr lang="en-US" sz="1400" err="1">
                <a:latin typeface="Arial"/>
                <a:ea typeface="ヒラギノ角ゴ Pro W3"/>
                <a:cs typeface="Arial"/>
              </a:rPr>
              <a:t>como</a:t>
            </a:r>
            <a:r>
              <a:rPr lang="en-US" sz="1400">
                <a:latin typeface="Arial"/>
                <a:ea typeface="ヒラギノ角ゴ Pro W3"/>
                <a:cs typeface="Arial"/>
              </a:rPr>
              <a:t> </a:t>
            </a:r>
            <a:r>
              <a:rPr lang="en-US" sz="1400" err="1">
                <a:latin typeface="Arial"/>
                <a:ea typeface="ヒラギノ角ゴ Pro W3"/>
                <a:cs typeface="Arial"/>
              </a:rPr>
              <a:t>el</a:t>
            </a:r>
            <a:r>
              <a:rPr lang="en-US" sz="1400">
                <a:latin typeface="Arial"/>
                <a:ea typeface="ヒラギノ角ゴ Pro W3"/>
                <a:cs typeface="Arial"/>
              </a:rPr>
              <a:t> </a:t>
            </a:r>
            <a:r>
              <a:rPr lang="en-US" sz="1400" err="1">
                <a:latin typeface="Arial"/>
                <a:ea typeface="ヒラギノ角ゴ Pro W3"/>
                <a:cs typeface="Arial"/>
              </a:rPr>
              <a:t>algoritmo</a:t>
            </a:r>
            <a:r>
              <a:rPr lang="en-US" sz="1400">
                <a:latin typeface="Arial"/>
                <a:ea typeface="ヒラギノ角ゴ Pro W3"/>
                <a:cs typeface="Arial"/>
              </a:rPr>
              <a:t> de IA.</a:t>
            </a:r>
            <a:endParaRPr lang="en-US" sz="1400">
              <a:ea typeface="ヒラギノ角ゴ Pro W3"/>
              <a:cs typeface="Arial"/>
            </a:endParaRPr>
          </a:p>
          <a:p>
            <a:pPr lvl="1" algn="just">
              <a:buFont typeface="Arial" panose="020B0604020202020204" pitchFamily="34" charset="0"/>
              <a:buChar char="•"/>
            </a:pPr>
            <a:r>
              <a:rPr lang="en-US" sz="1400">
                <a:latin typeface="Arial"/>
                <a:ea typeface="ヒラギノ角ゴ Pro W3"/>
                <a:cs typeface="Arial"/>
              </a:rPr>
              <a:t>Validar </a:t>
            </a:r>
            <a:r>
              <a:rPr lang="en-US" sz="1400" err="1">
                <a:latin typeface="Arial"/>
                <a:ea typeface="ヒラギノ角ゴ Pro W3"/>
                <a:cs typeface="Arial"/>
              </a:rPr>
              <a:t>los</a:t>
            </a:r>
            <a:r>
              <a:rPr lang="en-US" sz="1400">
                <a:latin typeface="Arial"/>
                <a:ea typeface="ヒラギノ角ゴ Pro W3"/>
                <a:cs typeface="Arial"/>
              </a:rPr>
              <a:t> </a:t>
            </a:r>
            <a:r>
              <a:rPr lang="en-US" sz="1400" err="1">
                <a:latin typeface="Arial"/>
                <a:ea typeface="ヒラギノ角ゴ Pro W3"/>
                <a:cs typeface="Arial"/>
              </a:rPr>
              <a:t>datos</a:t>
            </a:r>
            <a:r>
              <a:rPr lang="en-US" sz="1400">
                <a:latin typeface="Arial"/>
                <a:ea typeface="ヒラギノ角ゴ Pro W3"/>
                <a:cs typeface="Arial"/>
              </a:rPr>
              <a:t> y </a:t>
            </a:r>
            <a:r>
              <a:rPr lang="en-US" sz="1400" err="1">
                <a:latin typeface="Arial"/>
                <a:ea typeface="ヒラギノ角ゴ Pro W3"/>
                <a:cs typeface="Arial"/>
              </a:rPr>
              <a:t>el</a:t>
            </a:r>
            <a:r>
              <a:rPr lang="en-US" sz="1400">
                <a:latin typeface="Arial"/>
                <a:ea typeface="ヒラギノ角ゴ Pro W3"/>
                <a:cs typeface="Arial"/>
              </a:rPr>
              <a:t> </a:t>
            </a:r>
            <a:r>
              <a:rPr lang="en-US" sz="1400" err="1">
                <a:latin typeface="Arial"/>
                <a:ea typeface="ヒラギノ角ゴ Pro W3"/>
                <a:cs typeface="Arial"/>
              </a:rPr>
              <a:t>entrenamiento</a:t>
            </a:r>
            <a:r>
              <a:rPr lang="en-US" sz="1400">
                <a:latin typeface="Arial"/>
                <a:ea typeface="ヒラギノ角ゴ Pro W3"/>
                <a:cs typeface="Arial"/>
              </a:rPr>
              <a:t> del bot para que se </a:t>
            </a:r>
            <a:r>
              <a:rPr lang="en-US" sz="1400" err="1">
                <a:latin typeface="Arial"/>
                <a:ea typeface="ヒラギノ角ゴ Pro W3"/>
                <a:cs typeface="Arial"/>
              </a:rPr>
              <a:t>compruebe</a:t>
            </a:r>
            <a:r>
              <a:rPr lang="en-US" sz="1400">
                <a:latin typeface="Arial"/>
                <a:ea typeface="ヒラギノ角ゴ Pro W3"/>
                <a:cs typeface="Arial"/>
              </a:rPr>
              <a:t> </a:t>
            </a:r>
            <a:r>
              <a:rPr lang="en-US" sz="1400" err="1">
                <a:latin typeface="Arial"/>
                <a:ea typeface="ヒラギノ角ゴ Pro W3"/>
                <a:cs typeface="Arial"/>
              </a:rPr>
              <a:t>su</a:t>
            </a:r>
            <a:r>
              <a:rPr lang="en-US" sz="1400">
                <a:latin typeface="Arial"/>
                <a:ea typeface="ヒラギノ角ゴ Pro W3"/>
                <a:cs typeface="Arial"/>
              </a:rPr>
              <a:t> </a:t>
            </a:r>
            <a:r>
              <a:rPr lang="en-US" sz="1400" err="1">
                <a:latin typeface="Arial"/>
                <a:ea typeface="ヒラギノ角ゴ Pro W3"/>
                <a:cs typeface="Arial"/>
              </a:rPr>
              <a:t>correcto</a:t>
            </a:r>
            <a:r>
              <a:rPr lang="en-US" sz="1400">
                <a:latin typeface="Arial"/>
                <a:ea typeface="ヒラギノ角ゴ Pro W3"/>
                <a:cs typeface="Arial"/>
              </a:rPr>
              <a:t> </a:t>
            </a:r>
            <a:r>
              <a:rPr lang="en-US" sz="1400" err="1">
                <a:latin typeface="Arial"/>
                <a:ea typeface="ヒラギノ角ゴ Pro W3"/>
                <a:cs typeface="Arial"/>
              </a:rPr>
              <a:t>funcionamiento</a:t>
            </a:r>
            <a:r>
              <a:rPr lang="en-US" sz="1400">
                <a:latin typeface="Arial"/>
                <a:ea typeface="ヒラギノ角ゴ Pro W3"/>
                <a:cs typeface="Arial"/>
              </a:rPr>
              <a:t>.</a:t>
            </a:r>
          </a:p>
          <a:p>
            <a:pPr marL="457200" lvl="1" indent="0" algn="just"/>
            <a:endParaRPr lang="en-US" sz="1400">
              <a:ea typeface="ヒラギノ角ゴ Pro W3"/>
              <a:cs typeface="Arial" charset="0"/>
            </a:endParaRPr>
          </a:p>
          <a:p>
            <a:pPr marL="457200" lvl="1" indent="0" algn="just"/>
            <a:endParaRPr lang="en-US" sz="1400">
              <a:ea typeface="ヒラギノ角ゴ Pro W3"/>
              <a:cs typeface="Arial" charset="0"/>
            </a:endParaRPr>
          </a:p>
          <a:p>
            <a:pPr lvl="1" algn="just">
              <a:buFont typeface="Arial" panose="020B0604020202020204" pitchFamily="34" charset="0"/>
              <a:buChar char="•"/>
            </a:pPr>
            <a:endParaRPr lang="en-US" sz="1400">
              <a:ea typeface="ヒラギノ角ゴ Pro W3"/>
              <a:cs typeface="Arial" charset="0"/>
            </a:endParaRPr>
          </a:p>
        </p:txBody>
      </p:sp>
      <p:sp>
        <p:nvSpPr>
          <p:cNvPr id="2" name="Slide Number Placeholder 1">
            <a:extLst>
              <a:ext uri="{FF2B5EF4-FFF2-40B4-BE49-F238E27FC236}">
                <a16:creationId xmlns:a16="http://schemas.microsoft.com/office/drawing/2014/main" id="{CF942297-E26E-3547-BD28-8B4A724FA1AF}"/>
              </a:ext>
            </a:extLst>
          </p:cNvPr>
          <p:cNvSpPr>
            <a:spLocks noGrp="1"/>
          </p:cNvSpPr>
          <p:nvPr>
            <p:ph type="sldNum" sz="quarter" idx="4"/>
          </p:nvPr>
        </p:nvSpPr>
        <p:spPr/>
        <p:txBody>
          <a:bodyPr/>
          <a:lstStyle/>
          <a:p>
            <a:fld id="{01C92930-73F8-B348-8FEB-D0D1FCF46FBA}" type="slidenum">
              <a:rPr lang="en-US" smtClean="0"/>
              <a:t>10</a:t>
            </a:fld>
            <a:endParaRPr lang="en-US"/>
          </a:p>
        </p:txBody>
      </p:sp>
      <p:sp>
        <p:nvSpPr>
          <p:cNvPr id="17" name="Rectangle 16">
            <a:extLst>
              <a:ext uri="{FF2B5EF4-FFF2-40B4-BE49-F238E27FC236}">
                <a16:creationId xmlns:a16="http://schemas.microsoft.com/office/drawing/2014/main" id="{FBD84486-66CE-044F-B0DE-4F9BEBBEE4A2}"/>
              </a:ext>
            </a:extLst>
          </p:cNvPr>
          <p:cNvSpPr/>
          <p:nvPr/>
        </p:nvSpPr>
        <p:spPr>
          <a:xfrm>
            <a:off x="274983" y="183874"/>
            <a:ext cx="5135217" cy="523220"/>
          </a:xfrm>
          <a:prstGeom prst="rect">
            <a:avLst/>
          </a:prstGeom>
        </p:spPr>
        <p:txBody>
          <a:bodyPr wrap="square" lIns="91440" tIns="45720" rIns="91440" bIns="45720" anchor="t">
            <a:spAutoFit/>
          </a:bodyPr>
          <a:lstStyle/>
          <a:p>
            <a:r>
              <a:rPr lang="en-US" sz="1200" b="1" err="1">
                <a:latin typeface="Inter Semi"/>
                <a:ea typeface="Inter Semi" panose="020B0502030000000004" pitchFamily="34" charset="0"/>
                <a:cs typeface="Inter Semi" panose="020B0502030000000004" pitchFamily="34" charset="0"/>
              </a:rPr>
              <a:t>Objetivos</a:t>
            </a:r>
            <a:r>
              <a:rPr lang="en-US" sz="1200" b="1">
                <a:latin typeface="Inter Semi"/>
                <a:ea typeface="Inter Semi" panose="020B0502030000000004" pitchFamily="34" charset="0"/>
                <a:cs typeface="Inter Semi" panose="020B0502030000000004" pitchFamily="34" charset="0"/>
              </a:rPr>
              <a:t> </a:t>
            </a:r>
            <a:r>
              <a:rPr lang="en-US" sz="1200" b="1" err="1">
                <a:latin typeface="Inter Semi"/>
                <a:ea typeface="Inter Semi" panose="020B0502030000000004" pitchFamily="34" charset="0"/>
                <a:cs typeface="Inter Semi" panose="020B0502030000000004" pitchFamily="34" charset="0"/>
              </a:rPr>
              <a:t>espesificos</a:t>
            </a:r>
          </a:p>
          <a:p>
            <a:endParaRPr lang="en-US" sz="1600" b="1">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11A0EA9D-770D-614F-8783-3EA8DD9A13FD}"/>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2050" name="Picture 2" descr="Regresión logística en Python - StatDeveloper">
            <a:extLst>
              <a:ext uri="{FF2B5EF4-FFF2-40B4-BE49-F238E27FC236}">
                <a16:creationId xmlns:a16="http://schemas.microsoft.com/office/drawing/2014/main" id="{4D621A0E-37A7-CA14-A96B-1780D42A64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0804" y="760855"/>
            <a:ext cx="1918335" cy="11805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chine Learning Basics: Support Vector Machines | by Madhu Ramiah | Medium">
            <a:extLst>
              <a:ext uri="{FF2B5EF4-FFF2-40B4-BE49-F238E27FC236}">
                <a16:creationId xmlns:a16="http://schemas.microsoft.com/office/drawing/2014/main" id="{90A53481-711F-2748-22D9-42BCF523D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5977" y="1988871"/>
            <a:ext cx="1469064" cy="14494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Árboles de decisión (Práctica). Artículo práctico árboles de decisiones |  by Bootcamp AI | Medium">
            <a:extLst>
              <a:ext uri="{FF2B5EF4-FFF2-40B4-BE49-F238E27FC236}">
                <a16:creationId xmlns:a16="http://schemas.microsoft.com/office/drawing/2014/main" id="{31D1509A-E387-8AD1-4BBE-5DED408E62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5208" y="3563420"/>
            <a:ext cx="2095500" cy="120894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descr="Imagen que contiene dibujo&#10;&#10;Descripción generada automáticamente">
            <a:extLst>
              <a:ext uri="{FF2B5EF4-FFF2-40B4-BE49-F238E27FC236}">
                <a16:creationId xmlns:a16="http://schemas.microsoft.com/office/drawing/2014/main" id="{E0E8D0E4-BC25-91CD-3489-6272B61533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680" y="3970748"/>
            <a:ext cx="1616852" cy="649145"/>
          </a:xfrm>
          <a:prstGeom prst="rect">
            <a:avLst/>
          </a:prstGeom>
        </p:spPr>
      </p:pic>
      <p:pic>
        <p:nvPicPr>
          <p:cNvPr id="1028" name="Picture 4" descr="Google Colaboratory Colab - Guía Completa Español - Marketing Branding">
            <a:extLst>
              <a:ext uri="{FF2B5EF4-FFF2-40B4-BE49-F238E27FC236}">
                <a16:creationId xmlns:a16="http://schemas.microsoft.com/office/drawing/2014/main" id="{19F4FF48-C7DF-CB03-937D-07C5FEB00CAF}"/>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8428" t="26299" r="10542" b="26667"/>
          <a:stretch/>
        </p:blipFill>
        <p:spPr bwMode="auto">
          <a:xfrm>
            <a:off x="2540565" y="3927280"/>
            <a:ext cx="1616853" cy="62567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XGBoost Algorithm | Brief Guide to XGBoost Algorithm">
            <a:extLst>
              <a:ext uri="{FF2B5EF4-FFF2-40B4-BE49-F238E27FC236}">
                <a16:creationId xmlns:a16="http://schemas.microsoft.com/office/drawing/2014/main" id="{E7537847-CF91-B3C8-55A0-CFCFFD639B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9799" y="3712547"/>
            <a:ext cx="1641420" cy="91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8273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11</a:t>
            </a:fld>
            <a:endParaRPr lang="en-US"/>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AE041"/>
              </a:solidFill>
              <a:latin typeface="Open Sans"/>
              <a:cs typeface="Open Sans"/>
            </a:endParaRPr>
          </a:p>
        </p:txBody>
      </p:sp>
      <p:sp>
        <p:nvSpPr>
          <p:cNvPr id="6" name="TextBox 3">
            <a:extLst>
              <a:ext uri="{FF2B5EF4-FFF2-40B4-BE49-F238E27FC236}">
                <a16:creationId xmlns:a16="http://schemas.microsoft.com/office/drawing/2014/main" id="{8D0D435A-456E-E14E-97C4-1887DF5B8561}"/>
              </a:ext>
            </a:extLst>
          </p:cNvPr>
          <p:cNvSpPr txBox="1">
            <a:spLocks noChangeArrowheads="1"/>
          </p:cNvSpPr>
          <p:nvPr/>
        </p:nvSpPr>
        <p:spPr bwMode="auto">
          <a:xfrm>
            <a:off x="2362200" y="1484862"/>
            <a:ext cx="4343400" cy="1631216"/>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a:latin typeface="Inter Semi"/>
                <a:ea typeface="Inter Semi" panose="020B0502030000000004" pitchFamily="34" charset="0"/>
                <a:cs typeface="Inter Semi" panose="020B0502030000000004" pitchFamily="34" charset="0"/>
              </a:rPr>
              <a:t>4. </a:t>
            </a:r>
            <a:r>
              <a:rPr lang="en-US" sz="5000" b="1" err="1">
                <a:latin typeface="Inter Semi"/>
                <a:ea typeface="Inter Semi" panose="020B0502030000000004" pitchFamily="34" charset="0"/>
                <a:cs typeface="Inter Semi" panose="020B0502030000000004" pitchFamily="34" charset="0"/>
              </a:rPr>
              <a:t>Propuesta</a:t>
            </a:r>
            <a:r>
              <a:rPr lang="en-US" sz="5000" b="1">
                <a:latin typeface="Inter Semi"/>
                <a:ea typeface="Inter Semi" panose="020B0502030000000004" pitchFamily="34" charset="0"/>
                <a:cs typeface="Inter Semi" panose="020B0502030000000004" pitchFamily="34" charset="0"/>
              </a:rPr>
              <a:t> de </a:t>
            </a:r>
            <a:r>
              <a:rPr lang="en-US" sz="5000" b="1" err="1">
                <a:latin typeface="Inter Semi"/>
                <a:ea typeface="Inter Semi" panose="020B0502030000000004" pitchFamily="34" charset="0"/>
                <a:cs typeface="Inter Semi" panose="020B0502030000000004" pitchFamily="34" charset="0"/>
              </a:rPr>
              <a:t>solución</a:t>
            </a:r>
            <a:endParaRPr lang="en-US" sz="5000" b="1">
              <a:latin typeface="Inter Semi"/>
              <a:ea typeface="Inter Semi" panose="020B0502030000000004" pitchFamily="34" charset="0"/>
              <a:cs typeface="Inter Semi" panose="020B0502030000000004" pitchFamily="34" charset="0"/>
            </a:endParaRPr>
          </a:p>
        </p:txBody>
      </p:sp>
    </p:spTree>
    <p:extLst>
      <p:ext uri="{BB962C8B-B14F-4D97-AF65-F5344CB8AC3E}">
        <p14:creationId xmlns:p14="http://schemas.microsoft.com/office/powerpoint/2010/main" val="16791189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6E32DF-8B0A-924B-A9E7-C3668F97E6D2}"/>
              </a:ext>
            </a:extLst>
          </p:cNvPr>
          <p:cNvSpPr/>
          <p:nvPr/>
        </p:nvSpPr>
        <p:spPr>
          <a:xfrm flipH="1">
            <a:off x="-2514600" y="30646"/>
            <a:ext cx="2109951" cy="5143500"/>
          </a:xfrm>
          <a:prstGeom prst="rect">
            <a:avLst/>
          </a:prstGeom>
          <a:solidFill>
            <a:srgbClr val="3CBEEC">
              <a:alpha val="9020"/>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latin typeface="Open Sans"/>
              <a:cs typeface="Open Sans"/>
            </a:endParaRPr>
          </a:p>
        </p:txBody>
      </p:sp>
      <p:sp>
        <p:nvSpPr>
          <p:cNvPr id="15" name="TextBox 3">
            <a:extLst>
              <a:ext uri="{FF2B5EF4-FFF2-40B4-BE49-F238E27FC236}">
                <a16:creationId xmlns:a16="http://schemas.microsoft.com/office/drawing/2014/main" id="{BFD5EC88-106C-6342-85C6-A6FC2F05FCE5}"/>
              </a:ext>
            </a:extLst>
          </p:cNvPr>
          <p:cNvSpPr txBox="1">
            <a:spLocks noChangeArrowheads="1"/>
          </p:cNvSpPr>
          <p:nvPr/>
        </p:nvSpPr>
        <p:spPr bwMode="auto">
          <a:xfrm>
            <a:off x="-2362199" y="18881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800">
                <a:latin typeface="Inter" panose="020B0502030000000004" pitchFamily="34" charset="0"/>
                <a:ea typeface="Inter" panose="020B0502030000000004" pitchFamily="34" charset="0"/>
                <a:cs typeface="Inter" panose="020B0502030000000004" pitchFamily="34" charset="0"/>
              </a:rPr>
              <a:t>Features Selection/Engineering</a:t>
            </a:r>
          </a:p>
        </p:txBody>
      </p:sp>
      <p:sp>
        <p:nvSpPr>
          <p:cNvPr id="2" name="Slide Number Placeholder 1">
            <a:extLst>
              <a:ext uri="{FF2B5EF4-FFF2-40B4-BE49-F238E27FC236}">
                <a16:creationId xmlns:a16="http://schemas.microsoft.com/office/drawing/2014/main" id="{3D245824-72D9-E347-844F-D5BCFF7276ED}"/>
              </a:ext>
            </a:extLst>
          </p:cNvPr>
          <p:cNvSpPr>
            <a:spLocks noGrp="1"/>
          </p:cNvSpPr>
          <p:nvPr>
            <p:ph type="sldNum" sz="quarter" idx="4"/>
          </p:nvPr>
        </p:nvSpPr>
        <p:spPr/>
        <p:txBody>
          <a:bodyPr/>
          <a:lstStyle/>
          <a:p>
            <a:fld id="{01C92930-73F8-B348-8FEB-D0D1FCF46FBA}" type="slidenum">
              <a:rPr lang="en-US" smtClean="0"/>
              <a:t>12</a:t>
            </a:fld>
            <a:endParaRPr lang="en-US"/>
          </a:p>
        </p:txBody>
      </p:sp>
      <p:sp>
        <p:nvSpPr>
          <p:cNvPr id="11" name="Rectangle 10">
            <a:extLst>
              <a:ext uri="{FF2B5EF4-FFF2-40B4-BE49-F238E27FC236}">
                <a16:creationId xmlns:a16="http://schemas.microsoft.com/office/drawing/2014/main" id="{B11C18C0-BEEE-8B45-87BE-3DD035CA69DA}"/>
              </a:ext>
            </a:extLst>
          </p:cNvPr>
          <p:cNvSpPr/>
          <p:nvPr/>
        </p:nvSpPr>
        <p:spPr>
          <a:xfrm>
            <a:off x="-2345634" y="470453"/>
            <a:ext cx="1754091" cy="769441"/>
          </a:xfrm>
          <a:prstGeom prst="rect">
            <a:avLst/>
          </a:prstGeom>
        </p:spPr>
        <p:txBody>
          <a:bodyPr wrap="square">
            <a:spAutoFit/>
          </a:bodyPr>
          <a:lstStyle/>
          <a:p>
            <a:r>
              <a:rPr lang="en-US" sz="1400">
                <a:latin typeface="Inter" panose="020B0502030000000004" pitchFamily="34" charset="0"/>
                <a:ea typeface="Inter" panose="020B0502030000000004" pitchFamily="34" charset="0"/>
                <a:cs typeface="Inter" panose="020B0502030000000004" pitchFamily="34" charset="0"/>
              </a:rPr>
              <a:t>Variable Importance Plot</a:t>
            </a:r>
          </a:p>
          <a:p>
            <a:endParaRPr lang="en-US" sz="1600"/>
          </a:p>
        </p:txBody>
      </p:sp>
      <p:sp>
        <p:nvSpPr>
          <p:cNvPr id="12" name="Rectangle 11">
            <a:extLst>
              <a:ext uri="{FF2B5EF4-FFF2-40B4-BE49-F238E27FC236}">
                <a16:creationId xmlns:a16="http://schemas.microsoft.com/office/drawing/2014/main" id="{0BD3847A-BD24-AA46-B88D-DF64711AA899}"/>
              </a:ext>
            </a:extLst>
          </p:cNvPr>
          <p:cNvSpPr/>
          <p:nvPr/>
        </p:nvSpPr>
        <p:spPr>
          <a:xfrm>
            <a:off x="274983" y="834767"/>
            <a:ext cx="3535017" cy="707886"/>
          </a:xfrm>
          <a:prstGeom prst="rect">
            <a:avLst/>
          </a:prstGeom>
        </p:spPr>
        <p:txBody>
          <a:bodyPr wrap="square" lIns="91440" tIns="45720" rIns="91440" bIns="45720" anchor="t">
            <a:spAutoFit/>
          </a:bodyPr>
          <a:lstStyle/>
          <a:p>
            <a:r>
              <a:rPr lang="en-US" sz="2400" err="1">
                <a:latin typeface="Inter"/>
              </a:rPr>
              <a:t>Propuesta</a:t>
            </a:r>
            <a:r>
              <a:rPr lang="en-US" sz="2400">
                <a:latin typeface="Inter"/>
              </a:rPr>
              <a:t> de </a:t>
            </a:r>
            <a:r>
              <a:rPr lang="en-US" sz="2400" err="1">
                <a:latin typeface="Inter"/>
              </a:rPr>
              <a:t>solución</a:t>
            </a:r>
            <a:r>
              <a:rPr lang="en-US" sz="2400">
                <a:latin typeface="Inter"/>
              </a:rPr>
              <a:t> 1</a:t>
            </a:r>
            <a:endParaRPr lang="es-ES">
              <a:latin typeface="Arial"/>
              <a:cs typeface="Arial"/>
            </a:endParaRPr>
          </a:p>
          <a:p>
            <a:endParaRPr lang="en-US" sz="1600"/>
          </a:p>
        </p:txBody>
      </p:sp>
      <p:sp>
        <p:nvSpPr>
          <p:cNvPr id="13" name="Rectangle 12">
            <a:extLst>
              <a:ext uri="{FF2B5EF4-FFF2-40B4-BE49-F238E27FC236}">
                <a16:creationId xmlns:a16="http://schemas.microsoft.com/office/drawing/2014/main" id="{D9CC0922-B11A-294B-BA72-18FAB6344400}"/>
              </a:ext>
            </a:extLst>
          </p:cNvPr>
          <p:cNvSpPr/>
          <p:nvPr/>
        </p:nvSpPr>
        <p:spPr>
          <a:xfrm>
            <a:off x="274983" y="183874"/>
            <a:ext cx="5135217" cy="276999"/>
          </a:xfrm>
          <a:prstGeom prst="rect">
            <a:avLst/>
          </a:prstGeom>
        </p:spPr>
        <p:txBody>
          <a:bodyPr wrap="square" lIns="91440" tIns="45720" rIns="91440" bIns="45720" anchor="t">
            <a:spAutoFit/>
          </a:bodyPr>
          <a:lstStyle/>
          <a:p>
            <a:r>
              <a:rPr lang="en-US" sz="1200" b="1" err="1">
                <a:latin typeface="Inter Semi"/>
                <a:ea typeface="+mn-lt"/>
                <a:cs typeface="+mn-lt"/>
              </a:rPr>
              <a:t>Propuesta</a:t>
            </a:r>
            <a:r>
              <a:rPr lang="en-US" sz="1200" b="1">
                <a:latin typeface="Inter Semi"/>
                <a:ea typeface="+mn-lt"/>
                <a:cs typeface="+mn-lt"/>
              </a:rPr>
              <a:t> de </a:t>
            </a:r>
            <a:r>
              <a:rPr lang="en-US" sz="1200" b="1" err="1">
                <a:latin typeface="Inter Semi"/>
                <a:ea typeface="+mn-lt"/>
                <a:cs typeface="+mn-lt"/>
              </a:rPr>
              <a:t>solución</a:t>
            </a:r>
          </a:p>
        </p:txBody>
      </p:sp>
      <p:cxnSp>
        <p:nvCxnSpPr>
          <p:cNvPr id="16" name="Straight Connector 15">
            <a:extLst>
              <a:ext uri="{FF2B5EF4-FFF2-40B4-BE49-F238E27FC236}">
                <a16:creationId xmlns:a16="http://schemas.microsoft.com/office/drawing/2014/main" id="{CFBA84B1-572D-0047-830D-CF2C1ADA2F2C}"/>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Imagen 4" descr="Imagen que contiene Gráfico de burbujas&#10;&#10;Descripción generada automáticamente">
            <a:extLst>
              <a:ext uri="{FF2B5EF4-FFF2-40B4-BE49-F238E27FC236}">
                <a16:creationId xmlns:a16="http://schemas.microsoft.com/office/drawing/2014/main" id="{00B3A661-7810-5C1B-9BEA-26A75634FDAF}"/>
              </a:ext>
            </a:extLst>
          </p:cNvPr>
          <p:cNvPicPr>
            <a:picLocks noChangeAspect="1"/>
          </p:cNvPicPr>
          <p:nvPr/>
        </p:nvPicPr>
        <p:blipFill>
          <a:blip r:embed="rId3"/>
          <a:stretch>
            <a:fillRect/>
          </a:stretch>
        </p:blipFill>
        <p:spPr>
          <a:xfrm>
            <a:off x="5068951" y="1715405"/>
            <a:ext cx="3596988" cy="2638425"/>
          </a:xfrm>
          <a:prstGeom prst="rect">
            <a:avLst/>
          </a:prstGeom>
        </p:spPr>
      </p:pic>
      <p:sp>
        <p:nvSpPr>
          <p:cNvPr id="5" name="CuadroTexto 4">
            <a:extLst>
              <a:ext uri="{FF2B5EF4-FFF2-40B4-BE49-F238E27FC236}">
                <a16:creationId xmlns:a16="http://schemas.microsoft.com/office/drawing/2014/main" id="{1BCEA46A-4986-CBC0-32BE-37E45E8694B4}"/>
              </a:ext>
            </a:extLst>
          </p:cNvPr>
          <p:cNvSpPr txBox="1"/>
          <p:nvPr/>
        </p:nvSpPr>
        <p:spPr>
          <a:xfrm>
            <a:off x="406190" y="1468897"/>
            <a:ext cx="435473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ea typeface="+mn-lt"/>
                <a:cs typeface="+mn-lt"/>
              </a:rPr>
              <a:t>La entrada se alimenta a través de cinco capas ocultas completamente conectadas, cada una con 100 neuronas y una función de activación </a:t>
            </a:r>
            <a:r>
              <a:rPr lang="es-ES" sz="1400" err="1">
                <a:ea typeface="+mn-lt"/>
                <a:cs typeface="+mn-lt"/>
              </a:rPr>
              <a:t>ReLU</a:t>
            </a:r>
            <a:r>
              <a:rPr lang="es-ES" sz="1400">
                <a:ea typeface="+mn-lt"/>
                <a:cs typeface="+mn-lt"/>
              </a:rPr>
              <a:t> (</a:t>
            </a:r>
            <a:r>
              <a:rPr lang="es-ES" sz="1400" err="1">
                <a:ea typeface="+mn-lt"/>
                <a:cs typeface="+mn-lt"/>
              </a:rPr>
              <a:t>Rectified</a:t>
            </a:r>
            <a:r>
              <a:rPr lang="es-ES" sz="1400">
                <a:ea typeface="+mn-lt"/>
                <a:cs typeface="+mn-lt"/>
              </a:rPr>
              <a:t> Linear </a:t>
            </a:r>
            <a:r>
              <a:rPr lang="es-ES" sz="1400" err="1">
                <a:ea typeface="+mn-lt"/>
                <a:cs typeface="+mn-lt"/>
              </a:rPr>
              <a:t>Unit</a:t>
            </a:r>
            <a:r>
              <a:rPr lang="es-ES" sz="1400">
                <a:ea typeface="+mn-lt"/>
                <a:cs typeface="+mn-lt"/>
              </a:rPr>
              <a:t>). Cada capa oculta toma como entrada la salida de la capa anterior y produce una nueva salida que se convierte en la entrada de la siguiente capa oculta. La función de activación </a:t>
            </a:r>
            <a:r>
              <a:rPr lang="es-ES" sz="1400" err="1">
                <a:ea typeface="+mn-lt"/>
                <a:cs typeface="+mn-lt"/>
              </a:rPr>
              <a:t>ReLU</a:t>
            </a:r>
            <a:r>
              <a:rPr lang="es-ES" sz="1400">
                <a:ea typeface="+mn-lt"/>
                <a:cs typeface="+mn-lt"/>
              </a:rPr>
              <a:t> se utiliza para introducir no linealidad en la red y permitir que la red aprenda funciones más complejas. Las capas ocultas se denominan "totalmente conectadas" porque cada neurona en una capa se conecta con todas las neuronas en la siguiente capa.</a:t>
            </a:r>
            <a:endParaRPr lang="es-ES" sz="1400"/>
          </a:p>
        </p:txBody>
      </p:sp>
    </p:spTree>
    <p:extLst>
      <p:ext uri="{BB962C8B-B14F-4D97-AF65-F5344CB8AC3E}">
        <p14:creationId xmlns:p14="http://schemas.microsoft.com/office/powerpoint/2010/main" val="10766342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6E32DF-8B0A-924B-A9E7-C3668F97E6D2}"/>
              </a:ext>
            </a:extLst>
          </p:cNvPr>
          <p:cNvSpPr/>
          <p:nvPr/>
        </p:nvSpPr>
        <p:spPr>
          <a:xfrm flipH="1">
            <a:off x="-2514600" y="30646"/>
            <a:ext cx="2109951" cy="5143500"/>
          </a:xfrm>
          <a:prstGeom prst="rect">
            <a:avLst/>
          </a:prstGeom>
          <a:solidFill>
            <a:srgbClr val="3CBEEC">
              <a:alpha val="9020"/>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latin typeface="Open Sans"/>
              <a:cs typeface="Open Sans"/>
            </a:endParaRPr>
          </a:p>
        </p:txBody>
      </p:sp>
      <p:sp>
        <p:nvSpPr>
          <p:cNvPr id="15" name="TextBox 3">
            <a:extLst>
              <a:ext uri="{FF2B5EF4-FFF2-40B4-BE49-F238E27FC236}">
                <a16:creationId xmlns:a16="http://schemas.microsoft.com/office/drawing/2014/main" id="{BFD5EC88-106C-6342-85C6-A6FC2F05FCE5}"/>
              </a:ext>
            </a:extLst>
          </p:cNvPr>
          <p:cNvSpPr txBox="1">
            <a:spLocks noChangeArrowheads="1"/>
          </p:cNvSpPr>
          <p:nvPr/>
        </p:nvSpPr>
        <p:spPr bwMode="auto">
          <a:xfrm>
            <a:off x="-2362199" y="18881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800">
                <a:latin typeface="Inter" panose="020B0502030000000004" pitchFamily="34" charset="0"/>
                <a:ea typeface="Inter" panose="020B0502030000000004" pitchFamily="34" charset="0"/>
                <a:cs typeface="Inter" panose="020B0502030000000004" pitchFamily="34" charset="0"/>
              </a:rPr>
              <a:t>Features Selection/Engineering</a:t>
            </a:r>
          </a:p>
        </p:txBody>
      </p:sp>
      <p:sp>
        <p:nvSpPr>
          <p:cNvPr id="2" name="Slide Number Placeholder 1">
            <a:extLst>
              <a:ext uri="{FF2B5EF4-FFF2-40B4-BE49-F238E27FC236}">
                <a16:creationId xmlns:a16="http://schemas.microsoft.com/office/drawing/2014/main" id="{3D245824-72D9-E347-844F-D5BCFF7276ED}"/>
              </a:ext>
            </a:extLst>
          </p:cNvPr>
          <p:cNvSpPr>
            <a:spLocks noGrp="1"/>
          </p:cNvSpPr>
          <p:nvPr>
            <p:ph type="sldNum" sz="quarter" idx="4"/>
          </p:nvPr>
        </p:nvSpPr>
        <p:spPr/>
        <p:txBody>
          <a:bodyPr/>
          <a:lstStyle/>
          <a:p>
            <a:fld id="{01C92930-73F8-B348-8FEB-D0D1FCF46FBA}" type="slidenum">
              <a:rPr lang="en-US" smtClean="0"/>
              <a:t>13</a:t>
            </a:fld>
            <a:endParaRPr lang="en-US"/>
          </a:p>
        </p:txBody>
      </p:sp>
      <p:sp>
        <p:nvSpPr>
          <p:cNvPr id="11" name="Rectangle 10">
            <a:extLst>
              <a:ext uri="{FF2B5EF4-FFF2-40B4-BE49-F238E27FC236}">
                <a16:creationId xmlns:a16="http://schemas.microsoft.com/office/drawing/2014/main" id="{B11C18C0-BEEE-8B45-87BE-3DD035CA69DA}"/>
              </a:ext>
            </a:extLst>
          </p:cNvPr>
          <p:cNvSpPr/>
          <p:nvPr/>
        </p:nvSpPr>
        <p:spPr>
          <a:xfrm>
            <a:off x="-2345634" y="470453"/>
            <a:ext cx="1754091" cy="769441"/>
          </a:xfrm>
          <a:prstGeom prst="rect">
            <a:avLst/>
          </a:prstGeom>
        </p:spPr>
        <p:txBody>
          <a:bodyPr wrap="square">
            <a:spAutoFit/>
          </a:bodyPr>
          <a:lstStyle/>
          <a:p>
            <a:r>
              <a:rPr lang="en-US" sz="1400">
                <a:latin typeface="Inter" panose="020B0502030000000004" pitchFamily="34" charset="0"/>
                <a:ea typeface="Inter" panose="020B0502030000000004" pitchFamily="34" charset="0"/>
                <a:cs typeface="Inter" panose="020B0502030000000004" pitchFamily="34" charset="0"/>
              </a:rPr>
              <a:t>Variable Importance Plot</a:t>
            </a:r>
          </a:p>
          <a:p>
            <a:endParaRPr lang="en-US" sz="1600"/>
          </a:p>
        </p:txBody>
      </p:sp>
      <p:sp>
        <p:nvSpPr>
          <p:cNvPr id="12" name="Rectangle 11">
            <a:extLst>
              <a:ext uri="{FF2B5EF4-FFF2-40B4-BE49-F238E27FC236}">
                <a16:creationId xmlns:a16="http://schemas.microsoft.com/office/drawing/2014/main" id="{0BD3847A-BD24-AA46-B88D-DF64711AA899}"/>
              </a:ext>
            </a:extLst>
          </p:cNvPr>
          <p:cNvSpPr/>
          <p:nvPr/>
        </p:nvSpPr>
        <p:spPr>
          <a:xfrm>
            <a:off x="274983" y="834767"/>
            <a:ext cx="3535017" cy="1354217"/>
          </a:xfrm>
          <a:prstGeom prst="rect">
            <a:avLst/>
          </a:prstGeom>
        </p:spPr>
        <p:txBody>
          <a:bodyPr wrap="square" lIns="91440" tIns="45720" rIns="91440" bIns="45720" anchor="t">
            <a:spAutoFit/>
          </a:bodyPr>
          <a:lstStyle/>
          <a:p>
            <a:r>
              <a:rPr lang="en-US" sz="2400" b="1">
                <a:cs typeface="Arial"/>
              </a:rPr>
              <a:t>El Dataset</a:t>
            </a:r>
          </a:p>
          <a:p>
            <a:endParaRPr lang="en-US" sz="2400" b="1">
              <a:cs typeface="Arial"/>
            </a:endParaRPr>
          </a:p>
          <a:p>
            <a:endParaRPr lang="es-ES">
              <a:cs typeface="Arial"/>
            </a:endParaRPr>
          </a:p>
          <a:p>
            <a:endParaRPr lang="en-US" sz="1600">
              <a:cs typeface="Arial"/>
            </a:endParaRPr>
          </a:p>
        </p:txBody>
      </p:sp>
      <p:sp>
        <p:nvSpPr>
          <p:cNvPr id="13" name="Rectangle 12">
            <a:extLst>
              <a:ext uri="{FF2B5EF4-FFF2-40B4-BE49-F238E27FC236}">
                <a16:creationId xmlns:a16="http://schemas.microsoft.com/office/drawing/2014/main" id="{D9CC0922-B11A-294B-BA72-18FAB6344400}"/>
              </a:ext>
            </a:extLst>
          </p:cNvPr>
          <p:cNvSpPr/>
          <p:nvPr/>
        </p:nvSpPr>
        <p:spPr>
          <a:xfrm>
            <a:off x="274983" y="183874"/>
            <a:ext cx="5135217" cy="276999"/>
          </a:xfrm>
          <a:prstGeom prst="rect">
            <a:avLst/>
          </a:prstGeom>
        </p:spPr>
        <p:txBody>
          <a:bodyPr wrap="square" lIns="91440" tIns="45720" rIns="91440" bIns="45720" anchor="t">
            <a:spAutoFit/>
          </a:bodyPr>
          <a:lstStyle/>
          <a:p>
            <a:r>
              <a:rPr lang="en-US" sz="1200" b="1" err="1">
                <a:latin typeface="Inter Semi"/>
                <a:ea typeface="+mn-lt"/>
                <a:cs typeface="+mn-lt"/>
              </a:rPr>
              <a:t>Propuesta</a:t>
            </a:r>
            <a:r>
              <a:rPr lang="en-US" sz="1200" b="1">
                <a:latin typeface="Inter Semi"/>
                <a:ea typeface="+mn-lt"/>
                <a:cs typeface="+mn-lt"/>
              </a:rPr>
              <a:t> de </a:t>
            </a:r>
            <a:r>
              <a:rPr lang="en-US" sz="1200" b="1" err="1">
                <a:latin typeface="Inter Semi"/>
                <a:ea typeface="+mn-lt"/>
                <a:cs typeface="+mn-lt"/>
              </a:rPr>
              <a:t>solución</a:t>
            </a:r>
          </a:p>
        </p:txBody>
      </p:sp>
      <p:cxnSp>
        <p:nvCxnSpPr>
          <p:cNvPr id="16" name="Straight Connector 15">
            <a:extLst>
              <a:ext uri="{FF2B5EF4-FFF2-40B4-BE49-F238E27FC236}">
                <a16:creationId xmlns:a16="http://schemas.microsoft.com/office/drawing/2014/main" id="{CFBA84B1-572D-0047-830D-CF2C1ADA2F2C}"/>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4" name="CuadroTexto 3">
            <a:extLst>
              <a:ext uri="{FF2B5EF4-FFF2-40B4-BE49-F238E27FC236}">
                <a16:creationId xmlns:a16="http://schemas.microsoft.com/office/drawing/2014/main" id="{6506C95D-5F59-7AD5-9CB5-EC4F99A90097}"/>
              </a:ext>
            </a:extLst>
          </p:cNvPr>
          <p:cNvSpPr txBox="1"/>
          <p:nvPr/>
        </p:nvSpPr>
        <p:spPr>
          <a:xfrm>
            <a:off x="642347" y="1586975"/>
            <a:ext cx="452476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a:ea typeface="+mn-lt"/>
                <a:cs typeface="+mn-lt"/>
              </a:rPr>
              <a:t>El corpus de </a:t>
            </a:r>
            <a:r>
              <a:rPr lang="es-ES" err="1">
                <a:ea typeface="+mn-lt"/>
                <a:cs typeface="+mn-lt"/>
              </a:rPr>
              <a:t>WikiQA</a:t>
            </a:r>
            <a:endParaRPr lang="es-ES"/>
          </a:p>
          <a:p>
            <a:pPr marL="285750" indent="-285750">
              <a:buFont typeface="Arial"/>
              <a:buChar char="•"/>
            </a:pPr>
            <a:r>
              <a:rPr lang="es-ES">
                <a:ea typeface="+mn-lt"/>
                <a:cs typeface="+mn-lt"/>
              </a:rPr>
              <a:t>registros de consultas de Bing</a:t>
            </a:r>
          </a:p>
          <a:p>
            <a:pPr marL="285750" indent="-285750">
              <a:buFont typeface="Arial"/>
              <a:buChar char="•"/>
            </a:pPr>
            <a:r>
              <a:rPr lang="es-ES">
                <a:ea typeface="+mn-lt"/>
                <a:cs typeface="+mn-lt"/>
              </a:rPr>
              <a:t>3.047 preguntas</a:t>
            </a:r>
          </a:p>
          <a:p>
            <a:pPr marL="285750" indent="-285750">
              <a:buFont typeface="Arial"/>
              <a:buChar char="•"/>
            </a:pPr>
            <a:r>
              <a:rPr lang="es-ES">
                <a:ea typeface="+mn-lt"/>
                <a:cs typeface="+mn-lt"/>
              </a:rPr>
              <a:t>29.258 oraciones</a:t>
            </a:r>
          </a:p>
          <a:p>
            <a:pPr marL="285750" indent="-285750">
              <a:buFont typeface="Arial"/>
              <a:buChar char="•"/>
            </a:pPr>
            <a:r>
              <a:rPr lang="es-ES">
                <a:ea typeface="+mn-lt"/>
                <a:cs typeface="+mn-lt"/>
              </a:rPr>
              <a:t> 1.473 oraciones etiquetadas</a:t>
            </a:r>
            <a:endParaRPr lang="es-ES">
              <a:cs typeface="Arial"/>
            </a:endParaRPr>
          </a:p>
        </p:txBody>
      </p:sp>
    </p:spTree>
    <p:extLst>
      <p:ext uri="{BB962C8B-B14F-4D97-AF65-F5344CB8AC3E}">
        <p14:creationId xmlns:p14="http://schemas.microsoft.com/office/powerpoint/2010/main" val="31338412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6E32DF-8B0A-924B-A9E7-C3668F97E6D2}"/>
              </a:ext>
            </a:extLst>
          </p:cNvPr>
          <p:cNvSpPr/>
          <p:nvPr/>
        </p:nvSpPr>
        <p:spPr>
          <a:xfrm flipH="1">
            <a:off x="-2514600" y="30646"/>
            <a:ext cx="2109951" cy="5143500"/>
          </a:xfrm>
          <a:prstGeom prst="rect">
            <a:avLst/>
          </a:prstGeom>
          <a:solidFill>
            <a:srgbClr val="3CBEEC">
              <a:alpha val="9020"/>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latin typeface="Open Sans"/>
              <a:cs typeface="Open Sans"/>
            </a:endParaRPr>
          </a:p>
        </p:txBody>
      </p:sp>
      <p:sp>
        <p:nvSpPr>
          <p:cNvPr id="15" name="TextBox 3">
            <a:extLst>
              <a:ext uri="{FF2B5EF4-FFF2-40B4-BE49-F238E27FC236}">
                <a16:creationId xmlns:a16="http://schemas.microsoft.com/office/drawing/2014/main" id="{BFD5EC88-106C-6342-85C6-A6FC2F05FCE5}"/>
              </a:ext>
            </a:extLst>
          </p:cNvPr>
          <p:cNvSpPr txBox="1">
            <a:spLocks noChangeArrowheads="1"/>
          </p:cNvSpPr>
          <p:nvPr/>
        </p:nvSpPr>
        <p:spPr bwMode="auto">
          <a:xfrm>
            <a:off x="-2362199" y="18881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800">
                <a:latin typeface="Inter" panose="020B0502030000000004" pitchFamily="34" charset="0"/>
                <a:ea typeface="Inter" panose="020B0502030000000004" pitchFamily="34" charset="0"/>
                <a:cs typeface="Inter" panose="020B0502030000000004" pitchFamily="34" charset="0"/>
              </a:rPr>
              <a:t>Features Selection/Engineering</a:t>
            </a:r>
          </a:p>
        </p:txBody>
      </p:sp>
      <p:sp>
        <p:nvSpPr>
          <p:cNvPr id="2" name="Slide Number Placeholder 1">
            <a:extLst>
              <a:ext uri="{FF2B5EF4-FFF2-40B4-BE49-F238E27FC236}">
                <a16:creationId xmlns:a16="http://schemas.microsoft.com/office/drawing/2014/main" id="{3D245824-72D9-E347-844F-D5BCFF7276ED}"/>
              </a:ext>
            </a:extLst>
          </p:cNvPr>
          <p:cNvSpPr>
            <a:spLocks noGrp="1"/>
          </p:cNvSpPr>
          <p:nvPr>
            <p:ph type="sldNum" sz="quarter" idx="4"/>
          </p:nvPr>
        </p:nvSpPr>
        <p:spPr/>
        <p:txBody>
          <a:bodyPr/>
          <a:lstStyle/>
          <a:p>
            <a:fld id="{01C92930-73F8-B348-8FEB-D0D1FCF46FBA}" type="slidenum">
              <a:rPr lang="en-US" smtClean="0"/>
              <a:t>14</a:t>
            </a:fld>
            <a:endParaRPr lang="en-US"/>
          </a:p>
        </p:txBody>
      </p:sp>
      <p:sp>
        <p:nvSpPr>
          <p:cNvPr id="11" name="Rectangle 10">
            <a:extLst>
              <a:ext uri="{FF2B5EF4-FFF2-40B4-BE49-F238E27FC236}">
                <a16:creationId xmlns:a16="http://schemas.microsoft.com/office/drawing/2014/main" id="{B11C18C0-BEEE-8B45-87BE-3DD035CA69DA}"/>
              </a:ext>
            </a:extLst>
          </p:cNvPr>
          <p:cNvSpPr/>
          <p:nvPr/>
        </p:nvSpPr>
        <p:spPr>
          <a:xfrm>
            <a:off x="-2345634" y="470453"/>
            <a:ext cx="1754091" cy="769441"/>
          </a:xfrm>
          <a:prstGeom prst="rect">
            <a:avLst/>
          </a:prstGeom>
        </p:spPr>
        <p:txBody>
          <a:bodyPr wrap="square">
            <a:spAutoFit/>
          </a:bodyPr>
          <a:lstStyle/>
          <a:p>
            <a:r>
              <a:rPr lang="en-US" sz="1400">
                <a:latin typeface="Inter" panose="020B0502030000000004" pitchFamily="34" charset="0"/>
                <a:ea typeface="Inter" panose="020B0502030000000004" pitchFamily="34" charset="0"/>
                <a:cs typeface="Inter" panose="020B0502030000000004" pitchFamily="34" charset="0"/>
              </a:rPr>
              <a:t>Variable Importance Plot</a:t>
            </a:r>
          </a:p>
          <a:p>
            <a:endParaRPr lang="en-US" sz="1600"/>
          </a:p>
        </p:txBody>
      </p:sp>
      <p:sp>
        <p:nvSpPr>
          <p:cNvPr id="12" name="Rectangle 11">
            <a:extLst>
              <a:ext uri="{FF2B5EF4-FFF2-40B4-BE49-F238E27FC236}">
                <a16:creationId xmlns:a16="http://schemas.microsoft.com/office/drawing/2014/main" id="{0BD3847A-BD24-AA46-B88D-DF64711AA899}"/>
              </a:ext>
            </a:extLst>
          </p:cNvPr>
          <p:cNvSpPr/>
          <p:nvPr/>
        </p:nvSpPr>
        <p:spPr>
          <a:xfrm>
            <a:off x="274983" y="853659"/>
            <a:ext cx="8362066" cy="2092881"/>
          </a:xfrm>
          <a:prstGeom prst="rect">
            <a:avLst/>
          </a:prstGeom>
        </p:spPr>
        <p:txBody>
          <a:bodyPr wrap="square" lIns="91440" tIns="45720" rIns="91440" bIns="45720" anchor="t">
            <a:spAutoFit/>
          </a:bodyPr>
          <a:lstStyle/>
          <a:p>
            <a:r>
              <a:rPr lang="en-US" sz="2400" b="1">
                <a:ea typeface="+mn-lt"/>
                <a:cs typeface="+mn-lt"/>
              </a:rPr>
              <a:t>pre </a:t>
            </a:r>
            <a:r>
              <a:rPr lang="en-US" sz="2400" b="1" err="1">
                <a:ea typeface="+mn-lt"/>
                <a:cs typeface="+mn-lt"/>
              </a:rPr>
              <a:t>procesamiento</a:t>
            </a:r>
            <a:r>
              <a:rPr lang="en-US" sz="2400" b="1">
                <a:ea typeface="+mn-lt"/>
                <a:cs typeface="+mn-lt"/>
              </a:rPr>
              <a:t> de </a:t>
            </a:r>
            <a:r>
              <a:rPr lang="en-US" sz="2400" b="1" err="1">
                <a:ea typeface="+mn-lt"/>
                <a:cs typeface="+mn-lt"/>
              </a:rPr>
              <a:t>datos,el</a:t>
            </a:r>
            <a:r>
              <a:rPr lang="en-US" sz="2400" b="1">
                <a:ea typeface="+mn-lt"/>
                <a:cs typeface="+mn-lt"/>
              </a:rPr>
              <a:t> </a:t>
            </a:r>
            <a:r>
              <a:rPr lang="en-US" sz="2400" b="1" err="1">
                <a:ea typeface="+mn-lt"/>
                <a:cs typeface="+mn-lt"/>
              </a:rPr>
              <a:t>modelo</a:t>
            </a:r>
            <a:endParaRPr lang="en-US" sz="2400" b="1" err="1">
              <a:cs typeface="Arial"/>
            </a:endParaRPr>
          </a:p>
          <a:p>
            <a:endParaRPr lang="en-US" sz="2400" b="1">
              <a:cs typeface="Arial"/>
            </a:endParaRPr>
          </a:p>
          <a:p>
            <a:endParaRPr lang="en-US" sz="2400" b="1">
              <a:cs typeface="Arial"/>
            </a:endParaRPr>
          </a:p>
          <a:p>
            <a:endParaRPr lang="en-US" sz="2400" b="1">
              <a:cs typeface="Arial"/>
            </a:endParaRPr>
          </a:p>
          <a:p>
            <a:endParaRPr lang="es-ES">
              <a:cs typeface="Arial"/>
            </a:endParaRPr>
          </a:p>
          <a:p>
            <a:endParaRPr lang="en-US" sz="1600">
              <a:cs typeface="Arial"/>
            </a:endParaRPr>
          </a:p>
        </p:txBody>
      </p:sp>
      <p:sp>
        <p:nvSpPr>
          <p:cNvPr id="13" name="Rectangle 12">
            <a:extLst>
              <a:ext uri="{FF2B5EF4-FFF2-40B4-BE49-F238E27FC236}">
                <a16:creationId xmlns:a16="http://schemas.microsoft.com/office/drawing/2014/main" id="{D9CC0922-B11A-294B-BA72-18FAB6344400}"/>
              </a:ext>
            </a:extLst>
          </p:cNvPr>
          <p:cNvSpPr/>
          <p:nvPr/>
        </p:nvSpPr>
        <p:spPr>
          <a:xfrm>
            <a:off x="274983" y="183874"/>
            <a:ext cx="5135217" cy="276999"/>
          </a:xfrm>
          <a:prstGeom prst="rect">
            <a:avLst/>
          </a:prstGeom>
        </p:spPr>
        <p:txBody>
          <a:bodyPr wrap="square" lIns="91440" tIns="45720" rIns="91440" bIns="45720" anchor="t">
            <a:spAutoFit/>
          </a:bodyPr>
          <a:lstStyle/>
          <a:p>
            <a:r>
              <a:rPr lang="en-US" sz="1200" b="1" err="1">
                <a:latin typeface="Inter Semi"/>
                <a:ea typeface="+mn-lt"/>
                <a:cs typeface="+mn-lt"/>
              </a:rPr>
              <a:t>Propuesta</a:t>
            </a:r>
            <a:r>
              <a:rPr lang="en-US" sz="1200" b="1">
                <a:latin typeface="Inter Semi"/>
                <a:ea typeface="+mn-lt"/>
                <a:cs typeface="+mn-lt"/>
              </a:rPr>
              <a:t> de </a:t>
            </a:r>
            <a:r>
              <a:rPr lang="en-US" sz="1200" b="1" err="1">
                <a:latin typeface="Inter Semi"/>
                <a:ea typeface="+mn-lt"/>
                <a:cs typeface="+mn-lt"/>
              </a:rPr>
              <a:t>solución</a:t>
            </a:r>
          </a:p>
        </p:txBody>
      </p:sp>
      <p:cxnSp>
        <p:nvCxnSpPr>
          <p:cNvPr id="16" name="Straight Connector 15">
            <a:extLst>
              <a:ext uri="{FF2B5EF4-FFF2-40B4-BE49-F238E27FC236}">
                <a16:creationId xmlns:a16="http://schemas.microsoft.com/office/drawing/2014/main" id="{CFBA84B1-572D-0047-830D-CF2C1ADA2F2C}"/>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Imagen 4" descr="Texto&#10;&#10;Descripción generada automáticamente">
            <a:extLst>
              <a:ext uri="{FF2B5EF4-FFF2-40B4-BE49-F238E27FC236}">
                <a16:creationId xmlns:a16="http://schemas.microsoft.com/office/drawing/2014/main" id="{8D09CF17-A223-DE66-3248-BC916B9AB4E5}"/>
              </a:ext>
            </a:extLst>
          </p:cNvPr>
          <p:cNvPicPr>
            <a:picLocks noChangeAspect="1"/>
          </p:cNvPicPr>
          <p:nvPr/>
        </p:nvPicPr>
        <p:blipFill>
          <a:blip r:embed="rId3"/>
          <a:stretch>
            <a:fillRect/>
          </a:stretch>
        </p:blipFill>
        <p:spPr>
          <a:xfrm>
            <a:off x="640458" y="1450759"/>
            <a:ext cx="2370072" cy="1250122"/>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717A4F19-20CB-1DDB-AE80-CE9B9181B2EB}"/>
              </a:ext>
            </a:extLst>
          </p:cNvPr>
          <p:cNvPicPr>
            <a:picLocks noChangeAspect="1"/>
          </p:cNvPicPr>
          <p:nvPr/>
        </p:nvPicPr>
        <p:blipFill>
          <a:blip r:embed="rId4"/>
          <a:stretch>
            <a:fillRect/>
          </a:stretch>
        </p:blipFill>
        <p:spPr>
          <a:xfrm>
            <a:off x="3616036" y="1424664"/>
            <a:ext cx="2743200" cy="1406223"/>
          </a:xfrm>
          <a:prstGeom prst="rect">
            <a:avLst/>
          </a:prstGeom>
        </p:spPr>
      </p:pic>
      <p:pic>
        <p:nvPicPr>
          <p:cNvPr id="6" name="Imagen 6">
            <a:extLst>
              <a:ext uri="{FF2B5EF4-FFF2-40B4-BE49-F238E27FC236}">
                <a16:creationId xmlns:a16="http://schemas.microsoft.com/office/drawing/2014/main" id="{29A04152-BA25-C2B7-E47D-2FD4CE731C94}"/>
              </a:ext>
            </a:extLst>
          </p:cNvPr>
          <p:cNvPicPr>
            <a:picLocks noChangeAspect="1"/>
          </p:cNvPicPr>
          <p:nvPr/>
        </p:nvPicPr>
        <p:blipFill>
          <a:blip r:embed="rId5"/>
          <a:stretch>
            <a:fillRect/>
          </a:stretch>
        </p:blipFill>
        <p:spPr>
          <a:xfrm>
            <a:off x="640891" y="2872338"/>
            <a:ext cx="4003413" cy="1628145"/>
          </a:xfrm>
          <a:prstGeom prst="rect">
            <a:avLst/>
          </a:prstGeom>
        </p:spPr>
      </p:pic>
      <p:pic>
        <p:nvPicPr>
          <p:cNvPr id="7" name="Imagen 8" descr="Imagen que contiene Forma&#10;&#10;Descripción generada automáticamente">
            <a:extLst>
              <a:ext uri="{FF2B5EF4-FFF2-40B4-BE49-F238E27FC236}">
                <a16:creationId xmlns:a16="http://schemas.microsoft.com/office/drawing/2014/main" id="{4BF66D23-AB4A-96B6-A2B3-A6AD474A68AD}"/>
              </a:ext>
            </a:extLst>
          </p:cNvPr>
          <p:cNvPicPr>
            <a:picLocks noChangeAspect="1"/>
          </p:cNvPicPr>
          <p:nvPr/>
        </p:nvPicPr>
        <p:blipFill>
          <a:blip r:embed="rId6"/>
          <a:stretch>
            <a:fillRect/>
          </a:stretch>
        </p:blipFill>
        <p:spPr>
          <a:xfrm>
            <a:off x="4504302" y="3528461"/>
            <a:ext cx="4490133" cy="504825"/>
          </a:xfrm>
          <a:prstGeom prst="rect">
            <a:avLst/>
          </a:prstGeom>
        </p:spPr>
      </p:pic>
    </p:spTree>
    <p:extLst>
      <p:ext uri="{BB962C8B-B14F-4D97-AF65-F5344CB8AC3E}">
        <p14:creationId xmlns:p14="http://schemas.microsoft.com/office/powerpoint/2010/main" val="35035689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6E32DF-8B0A-924B-A9E7-C3668F97E6D2}"/>
              </a:ext>
            </a:extLst>
          </p:cNvPr>
          <p:cNvSpPr/>
          <p:nvPr/>
        </p:nvSpPr>
        <p:spPr>
          <a:xfrm flipH="1">
            <a:off x="-2514600" y="30646"/>
            <a:ext cx="2109951" cy="5143500"/>
          </a:xfrm>
          <a:prstGeom prst="rect">
            <a:avLst/>
          </a:prstGeom>
          <a:solidFill>
            <a:srgbClr val="3CBEEC">
              <a:alpha val="9020"/>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latin typeface="Open Sans"/>
              <a:cs typeface="Open Sans"/>
            </a:endParaRPr>
          </a:p>
        </p:txBody>
      </p:sp>
      <p:sp>
        <p:nvSpPr>
          <p:cNvPr id="15" name="TextBox 3">
            <a:extLst>
              <a:ext uri="{FF2B5EF4-FFF2-40B4-BE49-F238E27FC236}">
                <a16:creationId xmlns:a16="http://schemas.microsoft.com/office/drawing/2014/main" id="{BFD5EC88-106C-6342-85C6-A6FC2F05FCE5}"/>
              </a:ext>
            </a:extLst>
          </p:cNvPr>
          <p:cNvSpPr txBox="1">
            <a:spLocks noChangeArrowheads="1"/>
          </p:cNvSpPr>
          <p:nvPr/>
        </p:nvSpPr>
        <p:spPr bwMode="auto">
          <a:xfrm>
            <a:off x="-2362199" y="18881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800">
                <a:latin typeface="Inter" panose="020B0502030000000004" pitchFamily="34" charset="0"/>
                <a:ea typeface="Inter" panose="020B0502030000000004" pitchFamily="34" charset="0"/>
                <a:cs typeface="Inter" panose="020B0502030000000004" pitchFamily="34" charset="0"/>
              </a:rPr>
              <a:t>Features Selection/Engineering</a:t>
            </a:r>
          </a:p>
        </p:txBody>
      </p:sp>
      <p:sp>
        <p:nvSpPr>
          <p:cNvPr id="2" name="Slide Number Placeholder 1">
            <a:extLst>
              <a:ext uri="{FF2B5EF4-FFF2-40B4-BE49-F238E27FC236}">
                <a16:creationId xmlns:a16="http://schemas.microsoft.com/office/drawing/2014/main" id="{3D245824-72D9-E347-844F-D5BCFF7276ED}"/>
              </a:ext>
            </a:extLst>
          </p:cNvPr>
          <p:cNvSpPr>
            <a:spLocks noGrp="1"/>
          </p:cNvSpPr>
          <p:nvPr>
            <p:ph type="sldNum" sz="quarter" idx="4"/>
          </p:nvPr>
        </p:nvSpPr>
        <p:spPr/>
        <p:txBody>
          <a:bodyPr/>
          <a:lstStyle/>
          <a:p>
            <a:fld id="{01C92930-73F8-B348-8FEB-D0D1FCF46FBA}" type="slidenum">
              <a:rPr lang="en-US" smtClean="0"/>
              <a:t>15</a:t>
            </a:fld>
            <a:endParaRPr lang="en-US"/>
          </a:p>
        </p:txBody>
      </p:sp>
      <p:sp>
        <p:nvSpPr>
          <p:cNvPr id="11" name="Rectangle 10">
            <a:extLst>
              <a:ext uri="{FF2B5EF4-FFF2-40B4-BE49-F238E27FC236}">
                <a16:creationId xmlns:a16="http://schemas.microsoft.com/office/drawing/2014/main" id="{B11C18C0-BEEE-8B45-87BE-3DD035CA69DA}"/>
              </a:ext>
            </a:extLst>
          </p:cNvPr>
          <p:cNvSpPr/>
          <p:nvPr/>
        </p:nvSpPr>
        <p:spPr>
          <a:xfrm>
            <a:off x="-2345634" y="470453"/>
            <a:ext cx="1754091" cy="769441"/>
          </a:xfrm>
          <a:prstGeom prst="rect">
            <a:avLst/>
          </a:prstGeom>
        </p:spPr>
        <p:txBody>
          <a:bodyPr wrap="square">
            <a:spAutoFit/>
          </a:bodyPr>
          <a:lstStyle/>
          <a:p>
            <a:r>
              <a:rPr lang="en-US" sz="1400">
                <a:latin typeface="Inter" panose="020B0502030000000004" pitchFamily="34" charset="0"/>
                <a:ea typeface="Inter" panose="020B0502030000000004" pitchFamily="34" charset="0"/>
                <a:cs typeface="Inter" panose="020B0502030000000004" pitchFamily="34" charset="0"/>
              </a:rPr>
              <a:t>Variable Importance Plot</a:t>
            </a:r>
          </a:p>
          <a:p>
            <a:endParaRPr lang="en-US" sz="1600"/>
          </a:p>
        </p:txBody>
      </p:sp>
      <p:sp>
        <p:nvSpPr>
          <p:cNvPr id="12" name="Rectangle 11">
            <a:extLst>
              <a:ext uri="{FF2B5EF4-FFF2-40B4-BE49-F238E27FC236}">
                <a16:creationId xmlns:a16="http://schemas.microsoft.com/office/drawing/2014/main" id="{0BD3847A-BD24-AA46-B88D-DF64711AA899}"/>
              </a:ext>
            </a:extLst>
          </p:cNvPr>
          <p:cNvSpPr/>
          <p:nvPr/>
        </p:nvSpPr>
        <p:spPr>
          <a:xfrm>
            <a:off x="274983" y="834767"/>
            <a:ext cx="3535017" cy="1723549"/>
          </a:xfrm>
          <a:prstGeom prst="rect">
            <a:avLst/>
          </a:prstGeom>
        </p:spPr>
        <p:txBody>
          <a:bodyPr wrap="square" lIns="91440" tIns="45720" rIns="91440" bIns="45720" anchor="t">
            <a:spAutoFit/>
          </a:bodyPr>
          <a:lstStyle/>
          <a:p>
            <a:r>
              <a:rPr lang="en-US" sz="2400" b="1" err="1">
                <a:cs typeface="Arial"/>
              </a:rPr>
              <a:t>Entrenamiento</a:t>
            </a:r>
            <a:r>
              <a:rPr lang="en-US" sz="2400" b="1">
                <a:cs typeface="Arial"/>
              </a:rPr>
              <a:t>  </a:t>
            </a:r>
            <a:endParaRPr lang="es-ES" err="1"/>
          </a:p>
          <a:p>
            <a:endParaRPr lang="en-US" sz="2400" b="1">
              <a:cs typeface="Arial"/>
            </a:endParaRPr>
          </a:p>
          <a:p>
            <a:endParaRPr lang="en-US" sz="2400" b="1">
              <a:cs typeface="Arial"/>
            </a:endParaRPr>
          </a:p>
          <a:p>
            <a:endParaRPr lang="es-ES">
              <a:cs typeface="Arial"/>
            </a:endParaRPr>
          </a:p>
          <a:p>
            <a:endParaRPr lang="en-US" sz="1600">
              <a:cs typeface="Arial"/>
            </a:endParaRPr>
          </a:p>
        </p:txBody>
      </p:sp>
      <p:sp>
        <p:nvSpPr>
          <p:cNvPr id="13" name="Rectangle 12">
            <a:extLst>
              <a:ext uri="{FF2B5EF4-FFF2-40B4-BE49-F238E27FC236}">
                <a16:creationId xmlns:a16="http://schemas.microsoft.com/office/drawing/2014/main" id="{D9CC0922-B11A-294B-BA72-18FAB6344400}"/>
              </a:ext>
            </a:extLst>
          </p:cNvPr>
          <p:cNvSpPr/>
          <p:nvPr/>
        </p:nvSpPr>
        <p:spPr>
          <a:xfrm>
            <a:off x="274983" y="183874"/>
            <a:ext cx="5135217" cy="276999"/>
          </a:xfrm>
          <a:prstGeom prst="rect">
            <a:avLst/>
          </a:prstGeom>
        </p:spPr>
        <p:txBody>
          <a:bodyPr wrap="square" lIns="91440" tIns="45720" rIns="91440" bIns="45720" anchor="t">
            <a:spAutoFit/>
          </a:bodyPr>
          <a:lstStyle/>
          <a:p>
            <a:r>
              <a:rPr lang="en-US" sz="1200" b="1" err="1">
                <a:latin typeface="Inter Semi"/>
                <a:ea typeface="+mn-lt"/>
                <a:cs typeface="+mn-lt"/>
              </a:rPr>
              <a:t>Propuesta</a:t>
            </a:r>
            <a:r>
              <a:rPr lang="en-US" sz="1200" b="1">
                <a:latin typeface="Inter Semi"/>
                <a:ea typeface="+mn-lt"/>
                <a:cs typeface="+mn-lt"/>
              </a:rPr>
              <a:t> de </a:t>
            </a:r>
            <a:r>
              <a:rPr lang="en-US" sz="1200" b="1" err="1">
                <a:latin typeface="Inter Semi"/>
                <a:ea typeface="+mn-lt"/>
                <a:cs typeface="+mn-lt"/>
              </a:rPr>
              <a:t>solución</a:t>
            </a:r>
          </a:p>
        </p:txBody>
      </p:sp>
      <p:cxnSp>
        <p:nvCxnSpPr>
          <p:cNvPr id="16" name="Straight Connector 15">
            <a:extLst>
              <a:ext uri="{FF2B5EF4-FFF2-40B4-BE49-F238E27FC236}">
                <a16:creationId xmlns:a16="http://schemas.microsoft.com/office/drawing/2014/main" id="{CFBA84B1-572D-0047-830D-CF2C1ADA2F2C}"/>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Imagen 4" descr="Texto&#10;&#10;Descripción generada automáticamente">
            <a:extLst>
              <a:ext uri="{FF2B5EF4-FFF2-40B4-BE49-F238E27FC236}">
                <a16:creationId xmlns:a16="http://schemas.microsoft.com/office/drawing/2014/main" id="{ACEF1D94-E747-62DE-9548-809626F17C70}"/>
              </a:ext>
            </a:extLst>
          </p:cNvPr>
          <p:cNvPicPr>
            <a:picLocks noChangeAspect="1"/>
          </p:cNvPicPr>
          <p:nvPr/>
        </p:nvPicPr>
        <p:blipFill>
          <a:blip r:embed="rId3"/>
          <a:stretch>
            <a:fillRect/>
          </a:stretch>
        </p:blipFill>
        <p:spPr>
          <a:xfrm>
            <a:off x="201402" y="1341962"/>
            <a:ext cx="4981575" cy="1571625"/>
          </a:xfrm>
          <a:prstGeom prst="rect">
            <a:avLst/>
          </a:prstGeom>
        </p:spPr>
      </p:pic>
      <p:pic>
        <p:nvPicPr>
          <p:cNvPr id="5" name="Imagen 5" descr="Gráfico, Histograma&#10;&#10;Descripción generada automáticamente">
            <a:extLst>
              <a:ext uri="{FF2B5EF4-FFF2-40B4-BE49-F238E27FC236}">
                <a16:creationId xmlns:a16="http://schemas.microsoft.com/office/drawing/2014/main" id="{71943678-A06C-F224-4A1D-C029E278307A}"/>
              </a:ext>
            </a:extLst>
          </p:cNvPr>
          <p:cNvPicPr>
            <a:picLocks noChangeAspect="1"/>
          </p:cNvPicPr>
          <p:nvPr/>
        </p:nvPicPr>
        <p:blipFill>
          <a:blip r:embed="rId4"/>
          <a:stretch>
            <a:fillRect/>
          </a:stretch>
        </p:blipFill>
        <p:spPr>
          <a:xfrm>
            <a:off x="5454046" y="1321101"/>
            <a:ext cx="3110189" cy="3190875"/>
          </a:xfrm>
          <a:prstGeom prst="rect">
            <a:avLst/>
          </a:prstGeom>
        </p:spPr>
      </p:pic>
      <p:pic>
        <p:nvPicPr>
          <p:cNvPr id="6" name="Imagen 6" descr="Gráfico, Gráfico de líneas, Histograma&#10;&#10;Descripción generada automáticamente">
            <a:extLst>
              <a:ext uri="{FF2B5EF4-FFF2-40B4-BE49-F238E27FC236}">
                <a16:creationId xmlns:a16="http://schemas.microsoft.com/office/drawing/2014/main" id="{93B6A227-9EED-251C-CFF8-3C0A8A37ED51}"/>
              </a:ext>
            </a:extLst>
          </p:cNvPr>
          <p:cNvPicPr>
            <a:picLocks noChangeAspect="1"/>
          </p:cNvPicPr>
          <p:nvPr/>
        </p:nvPicPr>
        <p:blipFill>
          <a:blip r:embed="rId5"/>
          <a:stretch>
            <a:fillRect/>
          </a:stretch>
        </p:blipFill>
        <p:spPr>
          <a:xfrm>
            <a:off x="976076" y="2808182"/>
            <a:ext cx="3819525" cy="2181540"/>
          </a:xfrm>
          <a:prstGeom prst="rect">
            <a:avLst/>
          </a:prstGeom>
        </p:spPr>
      </p:pic>
    </p:spTree>
    <p:extLst>
      <p:ext uri="{BB962C8B-B14F-4D97-AF65-F5344CB8AC3E}">
        <p14:creationId xmlns:p14="http://schemas.microsoft.com/office/powerpoint/2010/main" val="27188688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6E32DF-8B0A-924B-A9E7-C3668F97E6D2}"/>
              </a:ext>
            </a:extLst>
          </p:cNvPr>
          <p:cNvSpPr/>
          <p:nvPr/>
        </p:nvSpPr>
        <p:spPr>
          <a:xfrm flipH="1">
            <a:off x="-2514600" y="30646"/>
            <a:ext cx="2109951" cy="5143500"/>
          </a:xfrm>
          <a:prstGeom prst="rect">
            <a:avLst/>
          </a:prstGeom>
          <a:solidFill>
            <a:srgbClr val="3CBEEC">
              <a:alpha val="9020"/>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latin typeface="Open Sans"/>
              <a:cs typeface="Open Sans"/>
            </a:endParaRPr>
          </a:p>
        </p:txBody>
      </p:sp>
      <p:sp>
        <p:nvSpPr>
          <p:cNvPr id="15" name="TextBox 3">
            <a:extLst>
              <a:ext uri="{FF2B5EF4-FFF2-40B4-BE49-F238E27FC236}">
                <a16:creationId xmlns:a16="http://schemas.microsoft.com/office/drawing/2014/main" id="{BFD5EC88-106C-6342-85C6-A6FC2F05FCE5}"/>
              </a:ext>
            </a:extLst>
          </p:cNvPr>
          <p:cNvSpPr txBox="1">
            <a:spLocks noChangeArrowheads="1"/>
          </p:cNvSpPr>
          <p:nvPr/>
        </p:nvSpPr>
        <p:spPr bwMode="auto">
          <a:xfrm>
            <a:off x="-2362199" y="18881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800">
                <a:latin typeface="Inter" panose="020B0502030000000004" pitchFamily="34" charset="0"/>
                <a:ea typeface="Inter" panose="020B0502030000000004" pitchFamily="34" charset="0"/>
                <a:cs typeface="Inter" panose="020B0502030000000004" pitchFamily="34" charset="0"/>
              </a:rPr>
              <a:t>Features Selection/Engineering</a:t>
            </a:r>
          </a:p>
        </p:txBody>
      </p:sp>
      <p:sp>
        <p:nvSpPr>
          <p:cNvPr id="2" name="Slide Number Placeholder 1">
            <a:extLst>
              <a:ext uri="{FF2B5EF4-FFF2-40B4-BE49-F238E27FC236}">
                <a16:creationId xmlns:a16="http://schemas.microsoft.com/office/drawing/2014/main" id="{3D245824-72D9-E347-844F-D5BCFF7276ED}"/>
              </a:ext>
            </a:extLst>
          </p:cNvPr>
          <p:cNvSpPr>
            <a:spLocks noGrp="1"/>
          </p:cNvSpPr>
          <p:nvPr>
            <p:ph type="sldNum" sz="quarter" idx="4"/>
          </p:nvPr>
        </p:nvSpPr>
        <p:spPr/>
        <p:txBody>
          <a:bodyPr/>
          <a:lstStyle/>
          <a:p>
            <a:fld id="{01C92930-73F8-B348-8FEB-D0D1FCF46FBA}" type="slidenum">
              <a:rPr lang="en-US" smtClean="0"/>
              <a:t>16</a:t>
            </a:fld>
            <a:endParaRPr lang="en-US"/>
          </a:p>
        </p:txBody>
      </p:sp>
      <p:sp>
        <p:nvSpPr>
          <p:cNvPr id="11" name="Rectangle 10">
            <a:extLst>
              <a:ext uri="{FF2B5EF4-FFF2-40B4-BE49-F238E27FC236}">
                <a16:creationId xmlns:a16="http://schemas.microsoft.com/office/drawing/2014/main" id="{B11C18C0-BEEE-8B45-87BE-3DD035CA69DA}"/>
              </a:ext>
            </a:extLst>
          </p:cNvPr>
          <p:cNvSpPr/>
          <p:nvPr/>
        </p:nvSpPr>
        <p:spPr>
          <a:xfrm>
            <a:off x="-2345634" y="470453"/>
            <a:ext cx="1754091" cy="769441"/>
          </a:xfrm>
          <a:prstGeom prst="rect">
            <a:avLst/>
          </a:prstGeom>
        </p:spPr>
        <p:txBody>
          <a:bodyPr wrap="square">
            <a:spAutoFit/>
          </a:bodyPr>
          <a:lstStyle/>
          <a:p>
            <a:r>
              <a:rPr lang="en-US" sz="1400">
                <a:latin typeface="Inter" panose="020B0502030000000004" pitchFamily="34" charset="0"/>
                <a:ea typeface="Inter" panose="020B0502030000000004" pitchFamily="34" charset="0"/>
                <a:cs typeface="Inter" panose="020B0502030000000004" pitchFamily="34" charset="0"/>
              </a:rPr>
              <a:t>Variable Importance Plot</a:t>
            </a:r>
          </a:p>
          <a:p>
            <a:endParaRPr lang="en-US" sz="1600"/>
          </a:p>
        </p:txBody>
      </p:sp>
      <p:sp>
        <p:nvSpPr>
          <p:cNvPr id="12" name="Rectangle 11">
            <a:extLst>
              <a:ext uri="{FF2B5EF4-FFF2-40B4-BE49-F238E27FC236}">
                <a16:creationId xmlns:a16="http://schemas.microsoft.com/office/drawing/2014/main" id="{0BD3847A-BD24-AA46-B88D-DF64711AA899}"/>
              </a:ext>
            </a:extLst>
          </p:cNvPr>
          <p:cNvSpPr/>
          <p:nvPr/>
        </p:nvSpPr>
        <p:spPr>
          <a:xfrm>
            <a:off x="274983" y="677604"/>
            <a:ext cx="3535017" cy="707886"/>
          </a:xfrm>
          <a:prstGeom prst="rect">
            <a:avLst/>
          </a:prstGeom>
        </p:spPr>
        <p:txBody>
          <a:bodyPr wrap="square" lIns="91440" tIns="45720" rIns="91440" bIns="45720" anchor="t">
            <a:spAutoFit/>
          </a:bodyPr>
          <a:lstStyle/>
          <a:p>
            <a:r>
              <a:rPr lang="en-US" sz="2400" err="1">
                <a:latin typeface="Inter"/>
              </a:rPr>
              <a:t>Propuesta</a:t>
            </a:r>
            <a:r>
              <a:rPr lang="en-US" sz="2400">
                <a:latin typeface="Inter"/>
              </a:rPr>
              <a:t> de </a:t>
            </a:r>
            <a:r>
              <a:rPr lang="en-US" sz="2400" err="1">
                <a:latin typeface="Inter"/>
              </a:rPr>
              <a:t>solución</a:t>
            </a:r>
            <a:r>
              <a:rPr lang="en-US" sz="2400">
                <a:latin typeface="Inter"/>
              </a:rPr>
              <a:t> 2</a:t>
            </a:r>
            <a:endParaRPr lang="es-ES"/>
          </a:p>
          <a:p>
            <a:endParaRPr lang="en-US" sz="1600"/>
          </a:p>
        </p:txBody>
      </p:sp>
      <p:sp>
        <p:nvSpPr>
          <p:cNvPr id="13" name="Rectangle 12">
            <a:extLst>
              <a:ext uri="{FF2B5EF4-FFF2-40B4-BE49-F238E27FC236}">
                <a16:creationId xmlns:a16="http://schemas.microsoft.com/office/drawing/2014/main" id="{D9CC0922-B11A-294B-BA72-18FAB6344400}"/>
              </a:ext>
            </a:extLst>
          </p:cNvPr>
          <p:cNvSpPr/>
          <p:nvPr/>
        </p:nvSpPr>
        <p:spPr>
          <a:xfrm>
            <a:off x="274983" y="183874"/>
            <a:ext cx="5135217" cy="276999"/>
          </a:xfrm>
          <a:prstGeom prst="rect">
            <a:avLst/>
          </a:prstGeom>
        </p:spPr>
        <p:txBody>
          <a:bodyPr wrap="square" lIns="91440" tIns="45720" rIns="91440" bIns="45720" anchor="t">
            <a:spAutoFit/>
          </a:bodyPr>
          <a:lstStyle/>
          <a:p>
            <a:r>
              <a:rPr lang="en-US" sz="1200" b="1" err="1">
                <a:latin typeface="Inter Semi"/>
                <a:ea typeface="+mn-lt"/>
                <a:cs typeface="+mn-lt"/>
              </a:rPr>
              <a:t>Propuesta</a:t>
            </a:r>
            <a:r>
              <a:rPr lang="en-US" sz="1200" b="1">
                <a:latin typeface="Inter Semi"/>
                <a:ea typeface="+mn-lt"/>
                <a:cs typeface="+mn-lt"/>
              </a:rPr>
              <a:t> de </a:t>
            </a:r>
            <a:r>
              <a:rPr lang="en-US" sz="1200" b="1" err="1">
                <a:latin typeface="Inter Semi"/>
                <a:ea typeface="+mn-lt"/>
                <a:cs typeface="+mn-lt"/>
              </a:rPr>
              <a:t>solución</a:t>
            </a:r>
          </a:p>
        </p:txBody>
      </p:sp>
      <p:cxnSp>
        <p:nvCxnSpPr>
          <p:cNvPr id="16" name="Straight Connector 15">
            <a:extLst>
              <a:ext uri="{FF2B5EF4-FFF2-40B4-BE49-F238E27FC236}">
                <a16:creationId xmlns:a16="http://schemas.microsoft.com/office/drawing/2014/main" id="{CFBA84B1-572D-0047-830D-CF2C1ADA2F2C}"/>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Imagen 4" descr="Diagrama&#10;&#10;Descripción generada automáticamente">
            <a:extLst>
              <a:ext uri="{FF2B5EF4-FFF2-40B4-BE49-F238E27FC236}">
                <a16:creationId xmlns:a16="http://schemas.microsoft.com/office/drawing/2014/main" id="{732DBD0B-FFE9-A9A6-B8CB-69D5C30177AC}"/>
              </a:ext>
            </a:extLst>
          </p:cNvPr>
          <p:cNvPicPr>
            <a:picLocks noChangeAspect="1"/>
          </p:cNvPicPr>
          <p:nvPr/>
        </p:nvPicPr>
        <p:blipFill>
          <a:blip r:embed="rId3"/>
          <a:stretch>
            <a:fillRect/>
          </a:stretch>
        </p:blipFill>
        <p:spPr>
          <a:xfrm>
            <a:off x="4805364" y="883444"/>
            <a:ext cx="4262437" cy="3440906"/>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1BA52932-4EBC-5AAE-0CB5-833EE3388E4C}"/>
              </a:ext>
            </a:extLst>
          </p:cNvPr>
          <p:cNvPicPr>
            <a:picLocks noChangeAspect="1"/>
          </p:cNvPicPr>
          <p:nvPr/>
        </p:nvPicPr>
        <p:blipFill>
          <a:blip r:embed="rId4"/>
          <a:stretch>
            <a:fillRect/>
          </a:stretch>
        </p:blipFill>
        <p:spPr>
          <a:xfrm>
            <a:off x="307181" y="1257299"/>
            <a:ext cx="4000500" cy="2628900"/>
          </a:xfrm>
          <a:prstGeom prst="rect">
            <a:avLst/>
          </a:prstGeom>
        </p:spPr>
      </p:pic>
      <p:sp>
        <p:nvSpPr>
          <p:cNvPr id="6" name="CuadroTexto 5">
            <a:extLst>
              <a:ext uri="{FF2B5EF4-FFF2-40B4-BE49-F238E27FC236}">
                <a16:creationId xmlns:a16="http://schemas.microsoft.com/office/drawing/2014/main" id="{6A358D70-915D-D20F-7A6C-A3F3A71F7FD2}"/>
              </a:ext>
            </a:extLst>
          </p:cNvPr>
          <p:cNvSpPr txBox="1"/>
          <p:nvPr/>
        </p:nvSpPr>
        <p:spPr>
          <a:xfrm>
            <a:off x="671513" y="4200525"/>
            <a:ext cx="82295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ea typeface="+mn-lt"/>
                <a:cs typeface="+mn-lt"/>
              </a:rPr>
              <a:t>SQuAD</a:t>
            </a:r>
            <a:r>
              <a:rPr lang="es-ES">
                <a:ea typeface="+mn-lt"/>
                <a:cs typeface="+mn-lt"/>
              </a:rPr>
              <a:t> v1.1 (Stanford </a:t>
            </a:r>
            <a:r>
              <a:rPr lang="es-ES" err="1">
                <a:ea typeface="+mn-lt"/>
                <a:cs typeface="+mn-lt"/>
              </a:rPr>
              <a:t>Question</a:t>
            </a:r>
            <a:r>
              <a:rPr lang="es-ES">
                <a:ea typeface="+mn-lt"/>
                <a:cs typeface="+mn-lt"/>
              </a:rPr>
              <a:t> </a:t>
            </a:r>
            <a:r>
              <a:rPr lang="es-ES" err="1">
                <a:ea typeface="+mn-lt"/>
                <a:cs typeface="+mn-lt"/>
              </a:rPr>
              <a:t>Answering</a:t>
            </a:r>
            <a:r>
              <a:rPr lang="es-ES">
                <a:ea typeface="+mn-lt"/>
                <a:cs typeface="+mn-lt"/>
              </a:rPr>
              <a:t> </a:t>
            </a:r>
            <a:r>
              <a:rPr lang="es-ES" err="1">
                <a:ea typeface="+mn-lt"/>
                <a:cs typeface="+mn-lt"/>
              </a:rPr>
              <a:t>Dataset</a:t>
            </a:r>
            <a:r>
              <a:rPr lang="es-ES">
                <a:ea typeface="+mn-lt"/>
                <a:cs typeface="+mn-lt"/>
              </a:rPr>
              <a:t>), que contiene más de 100.000 pares de preguntas-respuestas</a:t>
            </a:r>
            <a:endParaRPr lang="es-ES"/>
          </a:p>
        </p:txBody>
      </p:sp>
    </p:spTree>
    <p:extLst>
      <p:ext uri="{BB962C8B-B14F-4D97-AF65-F5344CB8AC3E}">
        <p14:creationId xmlns:p14="http://schemas.microsoft.com/office/powerpoint/2010/main" val="41141151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670DDB1C-5244-2943-9FB6-BB0BC43E8560}"/>
              </a:ext>
            </a:extLst>
          </p:cNvPr>
          <p:cNvSpPr txBox="1">
            <a:spLocks noChangeArrowheads="1"/>
          </p:cNvSpPr>
          <p:nvPr/>
        </p:nvSpPr>
        <p:spPr bwMode="auto">
          <a:xfrm>
            <a:off x="714788" y="898683"/>
            <a:ext cx="6219411" cy="437043"/>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endParaRPr lang="en-US" sz="2000">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79866CCD-EFAD-844F-9862-186A8F9620F3}"/>
              </a:ext>
            </a:extLst>
          </p:cNvPr>
          <p:cNvSpPr>
            <a:spLocks noGrp="1"/>
          </p:cNvSpPr>
          <p:nvPr>
            <p:ph type="sldNum" sz="quarter" idx="4"/>
          </p:nvPr>
        </p:nvSpPr>
        <p:spPr/>
        <p:txBody>
          <a:bodyPr/>
          <a:lstStyle/>
          <a:p>
            <a:fld id="{01C92930-73F8-B348-8FEB-D0D1FCF46FBA}" type="slidenum">
              <a:rPr lang="en-US" smtClean="0"/>
              <a:t>17</a:t>
            </a:fld>
            <a:endParaRPr lang="en-US"/>
          </a:p>
        </p:txBody>
      </p:sp>
      <p:sp>
        <p:nvSpPr>
          <p:cNvPr id="12" name="Rectangle 11">
            <a:extLst>
              <a:ext uri="{FF2B5EF4-FFF2-40B4-BE49-F238E27FC236}">
                <a16:creationId xmlns:a16="http://schemas.microsoft.com/office/drawing/2014/main" id="{8EF0D69B-24AD-9E45-91A6-A2B9CB13B5BB}"/>
              </a:ext>
            </a:extLst>
          </p:cNvPr>
          <p:cNvSpPr/>
          <p:nvPr/>
        </p:nvSpPr>
        <p:spPr>
          <a:xfrm>
            <a:off x="274983" y="183874"/>
            <a:ext cx="2011017" cy="276999"/>
          </a:xfrm>
          <a:prstGeom prst="rect">
            <a:avLst/>
          </a:prstGeom>
        </p:spPr>
        <p:txBody>
          <a:bodyPr wrap="square" lIns="91440" tIns="45720" rIns="91440" bIns="45720" anchor="t">
            <a:spAutoFit/>
          </a:bodyPr>
          <a:lstStyle/>
          <a:p>
            <a:r>
              <a:rPr lang="en-US" sz="1200" b="1" err="1">
                <a:latin typeface="Inter Semi"/>
              </a:rPr>
              <a:t>Propuesta</a:t>
            </a:r>
            <a:r>
              <a:rPr lang="en-US" sz="1200" b="1">
                <a:latin typeface="Inter Semi"/>
              </a:rPr>
              <a:t> de </a:t>
            </a:r>
            <a:r>
              <a:rPr lang="en-US" sz="1200" b="1" err="1">
                <a:latin typeface="Inter Semi"/>
              </a:rPr>
              <a:t>solución</a:t>
            </a:r>
          </a:p>
        </p:txBody>
      </p:sp>
      <p:cxnSp>
        <p:nvCxnSpPr>
          <p:cNvPr id="13" name="Straight Connector 12">
            <a:extLst>
              <a:ext uri="{FF2B5EF4-FFF2-40B4-BE49-F238E27FC236}">
                <a16:creationId xmlns:a16="http://schemas.microsoft.com/office/drawing/2014/main" id="{1B2C87C1-2347-324E-9744-2637EC880E57}"/>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Imagen 3" descr="Texto&#10;&#10;Descripción generada automáticamente">
            <a:extLst>
              <a:ext uri="{FF2B5EF4-FFF2-40B4-BE49-F238E27FC236}">
                <a16:creationId xmlns:a16="http://schemas.microsoft.com/office/drawing/2014/main" id="{D773F103-BD85-70EF-869C-84B39928D0C2}"/>
              </a:ext>
            </a:extLst>
          </p:cNvPr>
          <p:cNvPicPr>
            <a:picLocks noChangeAspect="1"/>
          </p:cNvPicPr>
          <p:nvPr/>
        </p:nvPicPr>
        <p:blipFill>
          <a:blip r:embed="rId3"/>
          <a:stretch>
            <a:fillRect/>
          </a:stretch>
        </p:blipFill>
        <p:spPr>
          <a:xfrm>
            <a:off x="1062037" y="659606"/>
            <a:ext cx="3505200" cy="2266950"/>
          </a:xfrm>
          <a:prstGeom prst="rect">
            <a:avLst/>
          </a:prstGeom>
        </p:spPr>
      </p:pic>
      <p:pic>
        <p:nvPicPr>
          <p:cNvPr id="4" name="Imagen 4" descr="Texto&#10;&#10;Descripción generada automáticamente">
            <a:extLst>
              <a:ext uri="{FF2B5EF4-FFF2-40B4-BE49-F238E27FC236}">
                <a16:creationId xmlns:a16="http://schemas.microsoft.com/office/drawing/2014/main" id="{FBA797B7-6E62-63F1-EB3D-EF66F4C2731D}"/>
              </a:ext>
            </a:extLst>
          </p:cNvPr>
          <p:cNvPicPr>
            <a:picLocks noChangeAspect="1"/>
          </p:cNvPicPr>
          <p:nvPr/>
        </p:nvPicPr>
        <p:blipFill>
          <a:blip r:embed="rId4"/>
          <a:stretch>
            <a:fillRect/>
          </a:stretch>
        </p:blipFill>
        <p:spPr>
          <a:xfrm>
            <a:off x="5295899" y="783432"/>
            <a:ext cx="3267075" cy="3219450"/>
          </a:xfrm>
          <a:prstGeom prst="rect">
            <a:avLst/>
          </a:prstGeom>
        </p:spPr>
      </p:pic>
      <p:pic>
        <p:nvPicPr>
          <p:cNvPr id="5" name="Imagen 6" descr="Texto&#10;&#10;Descripción generada automáticamente">
            <a:extLst>
              <a:ext uri="{FF2B5EF4-FFF2-40B4-BE49-F238E27FC236}">
                <a16:creationId xmlns:a16="http://schemas.microsoft.com/office/drawing/2014/main" id="{0DED52C2-4829-8C04-99DF-E4CA497CD409}"/>
              </a:ext>
            </a:extLst>
          </p:cNvPr>
          <p:cNvPicPr>
            <a:picLocks noChangeAspect="1"/>
          </p:cNvPicPr>
          <p:nvPr/>
        </p:nvPicPr>
        <p:blipFill>
          <a:blip r:embed="rId5"/>
          <a:stretch>
            <a:fillRect/>
          </a:stretch>
        </p:blipFill>
        <p:spPr>
          <a:xfrm>
            <a:off x="647700" y="3007518"/>
            <a:ext cx="4333875" cy="1743075"/>
          </a:xfrm>
          <a:prstGeom prst="rect">
            <a:avLst/>
          </a:prstGeom>
        </p:spPr>
      </p:pic>
    </p:spTree>
    <p:extLst>
      <p:ext uri="{BB962C8B-B14F-4D97-AF65-F5344CB8AC3E}">
        <p14:creationId xmlns:p14="http://schemas.microsoft.com/office/powerpoint/2010/main" val="22862896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18</a:t>
            </a:fld>
            <a:endParaRPr lang="en-US"/>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AE041"/>
              </a:solidFill>
              <a:latin typeface="Open Sans"/>
              <a:cs typeface="Open Sans"/>
            </a:endParaRPr>
          </a:p>
        </p:txBody>
      </p:sp>
      <p:sp>
        <p:nvSpPr>
          <p:cNvPr id="6" name="TextBox 3">
            <a:extLst>
              <a:ext uri="{FF2B5EF4-FFF2-40B4-BE49-F238E27FC236}">
                <a16:creationId xmlns:a16="http://schemas.microsoft.com/office/drawing/2014/main" id="{D449CC28-7906-4441-9118-8C3C5F1407E9}"/>
              </a:ext>
            </a:extLst>
          </p:cNvPr>
          <p:cNvSpPr txBox="1">
            <a:spLocks noChangeArrowheads="1"/>
          </p:cNvSpPr>
          <p:nvPr/>
        </p:nvSpPr>
        <p:spPr bwMode="auto">
          <a:xfrm>
            <a:off x="990600" y="1484862"/>
            <a:ext cx="7162800" cy="1631216"/>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a:latin typeface="Inter Semi"/>
                <a:ea typeface="Inter Semi" panose="020B0502030000000004" pitchFamily="34" charset="0"/>
                <a:cs typeface="Inter Semi" panose="020B0502030000000004" pitchFamily="34" charset="0"/>
              </a:rPr>
              <a:t>5. </a:t>
            </a:r>
            <a:r>
              <a:rPr lang="en-US" sz="5000" b="1" err="1">
                <a:latin typeface="Inter Semi"/>
                <a:ea typeface="Inter Semi" panose="020B0502030000000004" pitchFamily="34" charset="0"/>
                <a:cs typeface="Inter Semi" panose="020B0502030000000004" pitchFamily="34" charset="0"/>
              </a:rPr>
              <a:t>Conclusiones</a:t>
            </a:r>
            <a:r>
              <a:rPr lang="en-US" sz="5000" b="1">
                <a:latin typeface="Inter Semi"/>
                <a:ea typeface="Inter Semi" panose="020B0502030000000004" pitchFamily="34" charset="0"/>
                <a:cs typeface="Inter Semi" panose="020B0502030000000004" pitchFamily="34" charset="0"/>
              </a:rPr>
              <a:t>  y </a:t>
            </a:r>
            <a:r>
              <a:rPr lang="en-US" sz="5000" b="1" err="1">
                <a:latin typeface="Inter Semi"/>
                <a:ea typeface="Inter Semi" panose="020B0502030000000004" pitchFamily="34" charset="0"/>
                <a:cs typeface="Inter Semi" panose="020B0502030000000004" pitchFamily="34" charset="0"/>
              </a:rPr>
              <a:t>recomendaciones</a:t>
            </a:r>
            <a:endParaRPr lang="en-US" sz="5000" b="1">
              <a:latin typeface="Inter Semi"/>
              <a:ea typeface="Inter Semi" panose="020B0502030000000004" pitchFamily="34" charset="0"/>
              <a:cs typeface="Inter Semi" panose="020B0502030000000004" pitchFamily="34" charset="0"/>
            </a:endParaRPr>
          </a:p>
        </p:txBody>
      </p:sp>
    </p:spTree>
    <p:extLst>
      <p:ext uri="{BB962C8B-B14F-4D97-AF65-F5344CB8AC3E}">
        <p14:creationId xmlns:p14="http://schemas.microsoft.com/office/powerpoint/2010/main" val="42489891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670DDB1C-5244-2943-9FB6-BB0BC43E8560}"/>
              </a:ext>
            </a:extLst>
          </p:cNvPr>
          <p:cNvSpPr txBox="1">
            <a:spLocks noChangeArrowheads="1"/>
          </p:cNvSpPr>
          <p:nvPr/>
        </p:nvSpPr>
        <p:spPr bwMode="auto">
          <a:xfrm>
            <a:off x="-399573" y="693715"/>
            <a:ext cx="8106871" cy="4505657"/>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742950" algn="just">
              <a:lnSpc>
                <a:spcPct val="120000"/>
              </a:lnSpc>
              <a:spcBef>
                <a:spcPts val="200"/>
              </a:spcBef>
            </a:pPr>
            <a:r>
              <a:rPr lang="es-ES" sz="1400" err="1">
                <a:latin typeface="Arial"/>
                <a:ea typeface="ヒラギノ角ゴ Pro W3"/>
                <a:cs typeface="Arial"/>
              </a:rPr>
              <a:t>Concluciones</a:t>
            </a:r>
            <a:r>
              <a:rPr lang="es-ES" sz="1400">
                <a:latin typeface="Arial"/>
                <a:ea typeface="ヒラギノ角ゴ Pro W3"/>
                <a:cs typeface="Arial"/>
              </a:rPr>
              <a:t> </a:t>
            </a:r>
          </a:p>
          <a:p>
            <a:pPr marL="1028700" indent="-285750" algn="just">
              <a:lnSpc>
                <a:spcPct val="120000"/>
              </a:lnSpc>
              <a:spcBef>
                <a:spcPts val="200"/>
              </a:spcBef>
              <a:buFont typeface="Arial" panose="05000000000000000000" pitchFamily="2" charset="2"/>
              <a:buChar char="•"/>
            </a:pPr>
            <a:r>
              <a:rPr lang="es-ES" sz="1400">
                <a:latin typeface="Arial"/>
                <a:ea typeface="ヒラギノ角ゴ Pro W3"/>
                <a:cs typeface="Arial"/>
              </a:rPr>
              <a:t>El Bot de la </a:t>
            </a:r>
            <a:r>
              <a:rPr lang="es-ES" sz="1400" err="1">
                <a:latin typeface="Arial"/>
                <a:ea typeface="ヒラギノ角ゴ Pro W3"/>
                <a:cs typeface="Arial"/>
              </a:rPr>
              <a:t>solucion</a:t>
            </a:r>
            <a:r>
              <a:rPr lang="es-ES" sz="1400">
                <a:latin typeface="Arial"/>
                <a:ea typeface="ヒラギノ角ゴ Pro W3"/>
                <a:cs typeface="Arial"/>
              </a:rPr>
              <a:t> 1 una vez entrenado puede responder </a:t>
            </a:r>
            <a:r>
              <a:rPr lang="es-ES" sz="1400" err="1">
                <a:latin typeface="Arial"/>
                <a:ea typeface="ヒラギノ角ゴ Pro W3"/>
                <a:cs typeface="Arial"/>
              </a:rPr>
              <a:t>adecudamente</a:t>
            </a:r>
            <a:r>
              <a:rPr lang="es-ES" sz="1400">
                <a:latin typeface="Arial"/>
                <a:ea typeface="ヒラギノ角ゴ Pro W3"/>
                <a:cs typeface="Arial"/>
              </a:rPr>
              <a:t> a las preguntas realizadas.</a:t>
            </a:r>
            <a:endParaRPr lang="es-ES">
              <a:ea typeface="ヒラギノ角ゴ Pro W3"/>
              <a:cs typeface="Arial" charset="0"/>
            </a:endParaRPr>
          </a:p>
          <a:p>
            <a:pPr marL="1028700" indent="-285750" algn="just">
              <a:lnSpc>
                <a:spcPct val="120000"/>
              </a:lnSpc>
              <a:spcBef>
                <a:spcPts val="200"/>
              </a:spcBef>
              <a:buFont typeface="Arial" panose="05000000000000000000" pitchFamily="2" charset="2"/>
              <a:buChar char="•"/>
            </a:pPr>
            <a:r>
              <a:rPr lang="es-ES" sz="1400">
                <a:latin typeface="Arial"/>
                <a:ea typeface="ヒラギノ角ゴ Pro W3"/>
                <a:cs typeface="Arial"/>
              </a:rPr>
              <a:t>El </a:t>
            </a:r>
            <a:r>
              <a:rPr lang="es-ES" sz="1400" err="1">
                <a:latin typeface="Arial"/>
                <a:ea typeface="ヒラギノ角ゴ Pro W3"/>
                <a:cs typeface="Arial"/>
              </a:rPr>
              <a:t>bot</a:t>
            </a:r>
            <a:r>
              <a:rPr lang="es-ES" sz="1400">
                <a:latin typeface="Arial"/>
                <a:ea typeface="ヒラギノ角ゴ Pro W3"/>
                <a:cs typeface="Arial"/>
              </a:rPr>
              <a:t> solo responde a las preguntas obtenidas en el </a:t>
            </a:r>
            <a:r>
              <a:rPr lang="es-ES" sz="1400" err="1">
                <a:latin typeface="Arial"/>
                <a:ea typeface="ヒラギノ角ゴ Pro W3"/>
                <a:cs typeface="Arial"/>
              </a:rPr>
              <a:t>dataset</a:t>
            </a:r>
            <a:r>
              <a:rPr lang="es-ES" sz="1400">
                <a:latin typeface="Arial"/>
                <a:ea typeface="ヒラギノ角ゴ Pro W3"/>
                <a:cs typeface="Arial"/>
              </a:rPr>
              <a:t>, no puede responder a ninguna pregunta fuera del </a:t>
            </a:r>
            <a:r>
              <a:rPr lang="es-ES" sz="1400" err="1">
                <a:latin typeface="Arial"/>
                <a:ea typeface="ヒラギノ角ゴ Pro W3"/>
                <a:cs typeface="Arial"/>
              </a:rPr>
              <a:t>dataset</a:t>
            </a:r>
            <a:endParaRPr lang="es-ES" sz="1400" err="1">
              <a:ea typeface="ヒラギノ角ゴ Pro W3"/>
              <a:cs typeface="Arial"/>
            </a:endParaRPr>
          </a:p>
          <a:p>
            <a:pPr marL="1028700" indent="-285750" algn="just">
              <a:lnSpc>
                <a:spcPct val="120000"/>
              </a:lnSpc>
              <a:spcBef>
                <a:spcPts val="200"/>
              </a:spcBef>
              <a:buFont typeface="Arial" panose="05000000000000000000" pitchFamily="2" charset="2"/>
              <a:buChar char="•"/>
            </a:pPr>
            <a:r>
              <a:rPr lang="es-ES" sz="1400">
                <a:latin typeface="Arial"/>
                <a:ea typeface="ヒラギノ角ゴ Pro W3"/>
                <a:cs typeface="Arial"/>
              </a:rPr>
              <a:t>El </a:t>
            </a:r>
            <a:r>
              <a:rPr lang="es-ES" sz="1400" err="1">
                <a:latin typeface="Arial"/>
                <a:ea typeface="ヒラギノ角ゴ Pro W3"/>
                <a:cs typeface="Arial"/>
              </a:rPr>
              <a:t>bot</a:t>
            </a:r>
            <a:r>
              <a:rPr lang="es-ES" sz="1400">
                <a:latin typeface="Arial"/>
                <a:ea typeface="ヒラギノ角ゴ Pro W3"/>
                <a:cs typeface="Arial"/>
              </a:rPr>
              <a:t> en la </a:t>
            </a:r>
            <a:r>
              <a:rPr lang="es-ES" sz="1400" err="1">
                <a:latin typeface="Arial"/>
                <a:ea typeface="ヒラギノ角ゴ Pro W3"/>
                <a:cs typeface="Arial"/>
              </a:rPr>
              <a:t>mayoria</a:t>
            </a:r>
            <a:r>
              <a:rPr lang="es-ES" sz="1400">
                <a:latin typeface="Arial"/>
                <a:ea typeface="ヒラギノ角ゴ Pro W3"/>
                <a:cs typeface="Arial"/>
              </a:rPr>
              <a:t> de las preguntas </a:t>
            </a:r>
            <a:r>
              <a:rPr lang="es-ES" sz="1400" err="1">
                <a:latin typeface="Arial"/>
                <a:ea typeface="ヒラギノ角ゴ Pro W3"/>
                <a:cs typeface="Arial"/>
              </a:rPr>
              <a:t>preguntas</a:t>
            </a:r>
            <a:r>
              <a:rPr lang="es-ES" sz="1400">
                <a:latin typeface="Arial"/>
                <a:ea typeface="ヒラギノ角ゴ Pro W3"/>
                <a:cs typeface="Arial"/>
              </a:rPr>
              <a:t> puede entender el contexto de la pregunta sin que la pregunta este completa </a:t>
            </a:r>
            <a:endParaRPr lang="es-ES" sz="1400">
              <a:cs typeface="Arial"/>
            </a:endParaRPr>
          </a:p>
          <a:p>
            <a:pPr marL="742950" algn="just">
              <a:lnSpc>
                <a:spcPct val="120000"/>
              </a:lnSpc>
              <a:spcBef>
                <a:spcPts val="200"/>
              </a:spcBef>
            </a:pPr>
            <a:r>
              <a:rPr lang="es-ES" sz="1400">
                <a:latin typeface="Arial"/>
                <a:ea typeface="ヒラギノ角ゴ Pro W3"/>
                <a:cs typeface="Arial"/>
              </a:rPr>
              <a:t>Recomendaciones </a:t>
            </a:r>
            <a:endParaRPr lang="es-ES" sz="1400">
              <a:cs typeface="Arial"/>
            </a:endParaRPr>
          </a:p>
          <a:p>
            <a:pPr marL="1028700" indent="-285750" algn="just">
              <a:lnSpc>
                <a:spcPct val="120000"/>
              </a:lnSpc>
              <a:spcBef>
                <a:spcPts val="200"/>
              </a:spcBef>
              <a:buFont typeface="Arial"/>
              <a:buChar char="•"/>
            </a:pPr>
            <a:r>
              <a:rPr lang="es-ES" sz="1400">
                <a:latin typeface="Arial"/>
                <a:ea typeface="ヒラギノ角ゴ Pro W3"/>
                <a:cs typeface="Arial"/>
              </a:rPr>
              <a:t>Se recomienda utilizar un </a:t>
            </a:r>
            <a:r>
              <a:rPr lang="es-ES" sz="1400" err="1">
                <a:latin typeface="Arial"/>
                <a:ea typeface="ヒラギノ角ゴ Pro W3"/>
                <a:cs typeface="Arial"/>
              </a:rPr>
              <a:t>dataset</a:t>
            </a:r>
            <a:r>
              <a:rPr lang="es-ES" sz="1400">
                <a:latin typeface="Arial"/>
                <a:ea typeface="ヒラギノ角ゴ Pro W3"/>
                <a:cs typeface="Arial"/>
              </a:rPr>
              <a:t> </a:t>
            </a:r>
            <a:r>
              <a:rPr lang="es-ES" sz="1400" err="1">
                <a:latin typeface="Arial"/>
                <a:ea typeface="ヒラギノ角ゴ Pro W3"/>
                <a:cs typeface="Arial"/>
              </a:rPr>
              <a:t>mas</a:t>
            </a:r>
            <a:r>
              <a:rPr lang="es-ES" sz="1400">
                <a:latin typeface="Arial"/>
                <a:ea typeface="ヒラギノ角ゴ Pro W3"/>
                <a:cs typeface="Arial"/>
              </a:rPr>
              <a:t> grande </a:t>
            </a:r>
            <a:endParaRPr lang="es-ES" sz="1400">
              <a:cs typeface="Arial"/>
            </a:endParaRPr>
          </a:p>
          <a:p>
            <a:pPr marL="1028700" indent="-285750" algn="just">
              <a:lnSpc>
                <a:spcPct val="120000"/>
              </a:lnSpc>
              <a:spcBef>
                <a:spcPts val="200"/>
              </a:spcBef>
              <a:buFont typeface="Arial"/>
              <a:buChar char="•"/>
            </a:pPr>
            <a:r>
              <a:rPr lang="es-ES" sz="1400">
                <a:latin typeface="Arial"/>
                <a:ea typeface="ヒラギノ角ゴ Pro W3"/>
                <a:cs typeface="Arial"/>
              </a:rPr>
              <a:t>Se recomienda realizar variaciones al modelo para un mejor </a:t>
            </a:r>
            <a:r>
              <a:rPr lang="es-ES" sz="1400" err="1">
                <a:latin typeface="Arial"/>
                <a:ea typeface="ヒラギノ角ゴ Pro W3"/>
                <a:cs typeface="Arial"/>
              </a:rPr>
              <a:t>aprendisaje</a:t>
            </a:r>
            <a:r>
              <a:rPr lang="es-ES" sz="1400">
                <a:latin typeface="Arial"/>
                <a:ea typeface="ヒラギノ角ゴ Pro W3"/>
                <a:cs typeface="Arial"/>
              </a:rPr>
              <a:t> </a:t>
            </a:r>
            <a:endParaRPr lang="es-ES" sz="1400">
              <a:cs typeface="Arial"/>
            </a:endParaRPr>
          </a:p>
          <a:p>
            <a:pPr marL="1028700" indent="-285750" algn="just">
              <a:lnSpc>
                <a:spcPct val="120000"/>
              </a:lnSpc>
              <a:spcBef>
                <a:spcPts val="200"/>
              </a:spcBef>
              <a:buFont typeface="Arial"/>
              <a:buChar char="•"/>
            </a:pPr>
            <a:r>
              <a:rPr lang="es-ES" sz="1400">
                <a:latin typeface="Arial"/>
                <a:ea typeface="ヒラギノ角ゴ Pro W3"/>
                <a:cs typeface="Arial"/>
              </a:rPr>
              <a:t>Se recomienda utilizar la </a:t>
            </a:r>
            <a:r>
              <a:rPr lang="es-ES" sz="1400" err="1">
                <a:latin typeface="Arial"/>
                <a:ea typeface="ヒラギノ角ゴ Pro W3"/>
                <a:cs typeface="Arial"/>
              </a:rPr>
              <a:t>version</a:t>
            </a:r>
            <a:r>
              <a:rPr lang="es-ES" sz="1400">
                <a:latin typeface="Arial"/>
                <a:ea typeface="ヒラギノ角ゴ Pro W3"/>
                <a:cs typeface="Arial"/>
              </a:rPr>
              <a:t> paga del colab</a:t>
            </a:r>
            <a:endParaRPr lang="es-ES" sz="1400">
              <a:cs typeface="Arial"/>
            </a:endParaRPr>
          </a:p>
          <a:p>
            <a:pPr marL="1028700" indent="-285750" algn="just">
              <a:lnSpc>
                <a:spcPct val="120000"/>
              </a:lnSpc>
              <a:spcBef>
                <a:spcPts val="200"/>
              </a:spcBef>
              <a:buFont typeface="Arial"/>
              <a:buChar char="•"/>
            </a:pPr>
            <a:endParaRPr lang="es-ES" sz="1400">
              <a:cs typeface="Arial"/>
            </a:endParaRPr>
          </a:p>
          <a:p>
            <a:pPr algn="just"/>
            <a:endParaRPr lang="es-ES">
              <a:cs typeface="Arial"/>
            </a:endParaRPr>
          </a:p>
          <a:p>
            <a:pPr marL="1028700" indent="-285750" algn="just">
              <a:lnSpc>
                <a:spcPct val="120000"/>
              </a:lnSpc>
              <a:spcBef>
                <a:spcPts val="200"/>
              </a:spcBef>
              <a:buFont typeface="Arial" panose="05000000000000000000" pitchFamily="2" charset="2"/>
              <a:buChar char="•"/>
            </a:pPr>
            <a:endParaRPr lang="es-ES" sz="1400">
              <a:cs typeface="Arial"/>
            </a:endParaRPr>
          </a:p>
          <a:p>
            <a:pPr marL="1028700" indent="-285750" algn="just">
              <a:lnSpc>
                <a:spcPct val="120000"/>
              </a:lnSpc>
              <a:spcBef>
                <a:spcPts val="200"/>
              </a:spcBef>
              <a:buFont typeface="Arial" panose="05000000000000000000" pitchFamily="2" charset="2"/>
              <a:buChar char="•"/>
            </a:pPr>
            <a:endParaRPr lang="es-ES" sz="1400">
              <a:cs typeface="Arial"/>
            </a:endParaRPr>
          </a:p>
          <a:p>
            <a:pPr marL="1028700" indent="-285750" algn="just">
              <a:lnSpc>
                <a:spcPct val="120000"/>
              </a:lnSpc>
              <a:spcBef>
                <a:spcPts val="200"/>
              </a:spcBef>
              <a:buFont typeface="Wingdings" panose="05000000000000000000" pitchFamily="2" charset="2"/>
              <a:buChar char="ü"/>
            </a:pPr>
            <a:endParaRPr lang="es-ES" sz="1400">
              <a:cs typeface="Arial"/>
            </a:endParaRPr>
          </a:p>
        </p:txBody>
      </p:sp>
      <p:sp>
        <p:nvSpPr>
          <p:cNvPr id="2" name="Slide Number Placeholder 1">
            <a:extLst>
              <a:ext uri="{FF2B5EF4-FFF2-40B4-BE49-F238E27FC236}">
                <a16:creationId xmlns:a16="http://schemas.microsoft.com/office/drawing/2014/main" id="{79866CCD-EFAD-844F-9862-186A8F9620F3}"/>
              </a:ext>
            </a:extLst>
          </p:cNvPr>
          <p:cNvSpPr>
            <a:spLocks noGrp="1"/>
          </p:cNvSpPr>
          <p:nvPr>
            <p:ph type="sldNum" sz="quarter" idx="4"/>
          </p:nvPr>
        </p:nvSpPr>
        <p:spPr/>
        <p:txBody>
          <a:bodyPr/>
          <a:lstStyle/>
          <a:p>
            <a:fld id="{01C92930-73F8-B348-8FEB-D0D1FCF46FBA}" type="slidenum">
              <a:rPr lang="en-US" smtClean="0"/>
              <a:t>19</a:t>
            </a:fld>
            <a:endParaRPr lang="en-US"/>
          </a:p>
        </p:txBody>
      </p:sp>
      <p:sp>
        <p:nvSpPr>
          <p:cNvPr id="12" name="Rectangle 11">
            <a:extLst>
              <a:ext uri="{FF2B5EF4-FFF2-40B4-BE49-F238E27FC236}">
                <a16:creationId xmlns:a16="http://schemas.microsoft.com/office/drawing/2014/main" id="{8EF0D69B-24AD-9E45-91A6-A2B9CB13B5BB}"/>
              </a:ext>
            </a:extLst>
          </p:cNvPr>
          <p:cNvSpPr/>
          <p:nvPr/>
        </p:nvSpPr>
        <p:spPr>
          <a:xfrm>
            <a:off x="274983" y="183874"/>
            <a:ext cx="2346297" cy="276999"/>
          </a:xfrm>
          <a:prstGeom prst="rect">
            <a:avLst/>
          </a:prstGeom>
        </p:spPr>
        <p:txBody>
          <a:bodyPr wrap="square">
            <a:spAutoFit/>
          </a:bodyPr>
          <a:lstStyle/>
          <a:p>
            <a:r>
              <a:rPr lang="en-US" sz="1200" b="1" err="1">
                <a:latin typeface="Inter Semi" panose="020B0502030000000004" pitchFamily="34" charset="0"/>
                <a:ea typeface="Inter Semi" panose="020B0502030000000004" pitchFamily="34" charset="0"/>
                <a:cs typeface="Inter Semi" panose="020B0502030000000004" pitchFamily="34" charset="0"/>
              </a:rPr>
              <a:t>Conlusiones</a:t>
            </a:r>
            <a:r>
              <a:rPr lang="en-US" sz="1200" b="1">
                <a:latin typeface="Inter Semi" panose="020B0502030000000004" pitchFamily="34" charset="0"/>
                <a:ea typeface="Inter Semi" panose="020B0502030000000004" pitchFamily="34" charset="0"/>
                <a:cs typeface="Inter Semi" panose="020B0502030000000004" pitchFamily="34" charset="0"/>
              </a:rPr>
              <a:t> y </a:t>
            </a:r>
            <a:r>
              <a:rPr lang="en-US" sz="1200" b="1" err="1">
                <a:latin typeface="Inter Semi" panose="020B0502030000000004" pitchFamily="34" charset="0"/>
                <a:ea typeface="Inter Semi" panose="020B0502030000000004" pitchFamily="34" charset="0"/>
                <a:cs typeface="Inter Semi" panose="020B0502030000000004" pitchFamily="34" charset="0"/>
              </a:rPr>
              <a:t>recomendaciones</a:t>
            </a:r>
            <a:endParaRPr lang="en-US" sz="1600"/>
          </a:p>
        </p:txBody>
      </p:sp>
      <p:cxnSp>
        <p:nvCxnSpPr>
          <p:cNvPr id="13" name="Straight Connector 12">
            <a:extLst>
              <a:ext uri="{FF2B5EF4-FFF2-40B4-BE49-F238E27FC236}">
                <a16:creationId xmlns:a16="http://schemas.microsoft.com/office/drawing/2014/main" id="{1B2C87C1-2347-324E-9744-2637EC880E57}"/>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Gráfico 3" descr="Diana con relleno sólido">
            <a:extLst>
              <a:ext uri="{FF2B5EF4-FFF2-40B4-BE49-F238E27FC236}">
                <a16:creationId xmlns:a16="http://schemas.microsoft.com/office/drawing/2014/main" id="{F68DB73F-A1DE-7C06-6D42-12EF54320F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4807" y="612457"/>
            <a:ext cx="914400" cy="914400"/>
          </a:xfrm>
          <a:prstGeom prst="rect">
            <a:avLst/>
          </a:prstGeom>
        </p:spPr>
      </p:pic>
    </p:spTree>
    <p:extLst>
      <p:ext uri="{BB962C8B-B14F-4D97-AF65-F5344CB8AC3E}">
        <p14:creationId xmlns:p14="http://schemas.microsoft.com/office/powerpoint/2010/main" val="22605458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5400000" flipH="1">
            <a:off x="2333626" y="-2333627"/>
            <a:ext cx="4476750" cy="9144003"/>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AE041"/>
              </a:solidFill>
              <a:latin typeface="Open Sans"/>
              <a:cs typeface="Open Sans"/>
            </a:endParaRPr>
          </a:p>
        </p:txBody>
      </p:sp>
      <p:sp>
        <p:nvSpPr>
          <p:cNvPr id="2" name="Slide Number Placeholder 1">
            <a:extLst>
              <a:ext uri="{FF2B5EF4-FFF2-40B4-BE49-F238E27FC236}">
                <a16:creationId xmlns:a16="http://schemas.microsoft.com/office/drawing/2014/main" id="{7ECC03AC-A423-6E47-AA4F-08F777E61DBA}"/>
              </a:ext>
            </a:extLst>
          </p:cNvPr>
          <p:cNvSpPr>
            <a:spLocks noGrp="1"/>
          </p:cNvSpPr>
          <p:nvPr>
            <p:ph type="sldNum" sz="quarter" idx="4"/>
          </p:nvPr>
        </p:nvSpPr>
        <p:spPr/>
        <p:txBody>
          <a:bodyPr/>
          <a:lstStyle/>
          <a:p>
            <a:fld id="{01C92930-73F8-B348-8FEB-D0D1FCF46FBA}" type="slidenum">
              <a:rPr lang="en-US" smtClean="0"/>
              <a:t>2</a:t>
            </a:fld>
            <a:endParaRPr lang="en-US"/>
          </a:p>
        </p:txBody>
      </p:sp>
      <p:sp>
        <p:nvSpPr>
          <p:cNvPr id="4" name="TextBox 3">
            <a:extLst>
              <a:ext uri="{FF2B5EF4-FFF2-40B4-BE49-F238E27FC236}">
                <a16:creationId xmlns:a16="http://schemas.microsoft.com/office/drawing/2014/main" id="{C9BA2F77-6EA1-7542-8B56-BB6B8190C3F0}"/>
              </a:ext>
            </a:extLst>
          </p:cNvPr>
          <p:cNvSpPr txBox="1"/>
          <p:nvPr/>
        </p:nvSpPr>
        <p:spPr>
          <a:xfrm>
            <a:off x="606287" y="4909930"/>
            <a:ext cx="184731" cy="369332"/>
          </a:xfrm>
          <a:prstGeom prst="rect">
            <a:avLst/>
          </a:prstGeom>
          <a:noFill/>
        </p:spPr>
        <p:txBody>
          <a:bodyPr wrap="none" rtlCol="0">
            <a:spAutoFit/>
          </a:bodyPr>
          <a:lstStyle/>
          <a:p>
            <a:endParaRPr lang="en-US"/>
          </a:p>
        </p:txBody>
      </p:sp>
      <p:sp>
        <p:nvSpPr>
          <p:cNvPr id="7" name="TextBox 3">
            <a:extLst>
              <a:ext uri="{FF2B5EF4-FFF2-40B4-BE49-F238E27FC236}">
                <a16:creationId xmlns:a16="http://schemas.microsoft.com/office/drawing/2014/main" id="{5183D636-0E02-5B42-96D4-C3DE9EC022A6}"/>
              </a:ext>
            </a:extLst>
          </p:cNvPr>
          <p:cNvSpPr txBox="1">
            <a:spLocks noChangeArrowheads="1"/>
          </p:cNvSpPr>
          <p:nvPr/>
        </p:nvSpPr>
        <p:spPr bwMode="auto">
          <a:xfrm>
            <a:off x="2541799" y="1869583"/>
            <a:ext cx="3921254" cy="86177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a:latin typeface="Inter Semi" panose="020B0502030000000004" pitchFamily="34" charset="0"/>
                <a:ea typeface="Inter Semi" panose="020B0502030000000004" pitchFamily="34" charset="0"/>
                <a:cs typeface="Inter Semi" panose="020B0502030000000004" pitchFamily="34" charset="0"/>
              </a:rPr>
              <a:t>Agenda</a:t>
            </a:r>
          </a:p>
        </p:txBody>
      </p:sp>
    </p:spTree>
    <p:extLst>
      <p:ext uri="{BB962C8B-B14F-4D97-AF65-F5344CB8AC3E}">
        <p14:creationId xmlns:p14="http://schemas.microsoft.com/office/powerpoint/2010/main" val="24390877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670DDB1C-5244-2943-9FB6-BB0BC43E8560}"/>
              </a:ext>
            </a:extLst>
          </p:cNvPr>
          <p:cNvSpPr txBox="1">
            <a:spLocks noChangeArrowheads="1"/>
          </p:cNvSpPr>
          <p:nvPr/>
        </p:nvSpPr>
        <p:spPr bwMode="auto">
          <a:xfrm>
            <a:off x="-399573" y="693715"/>
            <a:ext cx="8421196" cy="3764941"/>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1028700" indent="-285750" algn="just">
              <a:lnSpc>
                <a:spcPct val="120000"/>
              </a:lnSpc>
              <a:spcBef>
                <a:spcPts val="200"/>
              </a:spcBef>
              <a:buFont typeface="Arial" panose="05000000000000000000" pitchFamily="2" charset="2"/>
              <a:buChar char="•"/>
            </a:pPr>
            <a:r>
              <a:rPr lang="es-ES" sz="1400">
                <a:latin typeface="Arial"/>
                <a:ea typeface="ヒラギノ角ゴ Pro W3"/>
                <a:cs typeface="Arial"/>
              </a:rPr>
              <a:t>Inicialmente el modelo de la propuesta 2 responde adecuadamente cuando se le realizan pruebas con el </a:t>
            </a:r>
            <a:r>
              <a:rPr lang="es-ES" sz="1400" err="1">
                <a:latin typeface="Arial"/>
                <a:ea typeface="ヒラギノ角ゴ Pro W3"/>
                <a:cs typeface="Arial"/>
              </a:rPr>
              <a:t>dataset</a:t>
            </a:r>
            <a:r>
              <a:rPr lang="es-ES" sz="1400">
                <a:latin typeface="Arial"/>
                <a:ea typeface="ヒラギノ角ゴ Pro W3"/>
                <a:cs typeface="Arial"/>
              </a:rPr>
              <a:t> de entrenamiento como con el </a:t>
            </a:r>
            <a:r>
              <a:rPr lang="es-ES" sz="1400" err="1">
                <a:latin typeface="Arial"/>
                <a:ea typeface="ヒラギノ角ゴ Pro W3"/>
                <a:cs typeface="Arial"/>
              </a:rPr>
              <a:t>dataset</a:t>
            </a:r>
            <a:r>
              <a:rPr lang="es-ES" sz="1400">
                <a:latin typeface="Arial"/>
                <a:ea typeface="ヒラギノ角ゴ Pro W3"/>
                <a:cs typeface="Arial"/>
              </a:rPr>
              <a:t> de validación. También tiene una buena respuesta al utilizar textos fuera de los </a:t>
            </a:r>
            <a:r>
              <a:rPr lang="es-ES" sz="1400" err="1">
                <a:latin typeface="Arial"/>
                <a:ea typeface="ヒラギノ角ゴ Pro W3"/>
                <a:cs typeface="Arial"/>
              </a:rPr>
              <a:t>datasets</a:t>
            </a:r>
            <a:r>
              <a:rPr lang="es-ES" sz="1400">
                <a:latin typeface="Arial"/>
                <a:ea typeface="ヒラギノ角ゴ Pro W3"/>
                <a:cs typeface="Arial"/>
              </a:rPr>
              <a:t> ya mencionados, por lo tanto, se logró utilizar el modelo BERT </a:t>
            </a:r>
            <a:r>
              <a:rPr lang="es-ES" sz="1400" err="1">
                <a:latin typeface="Arial"/>
                <a:ea typeface="ヒラギノ角ゴ Pro W3"/>
                <a:cs typeface="Arial"/>
              </a:rPr>
              <a:t>pre-entrenado</a:t>
            </a:r>
            <a:r>
              <a:rPr lang="es-ES" sz="1400">
                <a:latin typeface="Arial"/>
                <a:ea typeface="ヒラギノ角ゴ Pro W3"/>
                <a:cs typeface="Arial"/>
              </a:rPr>
              <a:t> y el </a:t>
            </a:r>
            <a:r>
              <a:rPr lang="es-ES" sz="1400" err="1">
                <a:latin typeface="Arial"/>
                <a:ea typeface="ヒラギノ角ゴ Pro W3"/>
                <a:cs typeface="Arial"/>
              </a:rPr>
              <a:t>dataset</a:t>
            </a:r>
            <a:r>
              <a:rPr lang="es-ES" sz="1400">
                <a:latin typeface="Arial"/>
                <a:ea typeface="ヒラギノ角ゴ Pro W3"/>
                <a:cs typeface="Arial"/>
              </a:rPr>
              <a:t> </a:t>
            </a:r>
            <a:r>
              <a:rPr lang="es-ES" sz="1400" err="1">
                <a:latin typeface="Arial"/>
                <a:ea typeface="ヒラギノ角ゴ Pro W3"/>
                <a:cs typeface="Arial"/>
              </a:rPr>
              <a:t>SQuAD</a:t>
            </a:r>
            <a:r>
              <a:rPr lang="es-ES" sz="1400">
                <a:latin typeface="Arial"/>
                <a:ea typeface="ヒラギノ角ゴ Pro W3"/>
                <a:cs typeface="Arial"/>
              </a:rPr>
              <a:t> v1.1 (Stanford </a:t>
            </a:r>
            <a:r>
              <a:rPr lang="es-ES" sz="1400" err="1">
                <a:latin typeface="Arial"/>
                <a:ea typeface="ヒラギノ角ゴ Pro W3"/>
                <a:cs typeface="Arial"/>
              </a:rPr>
              <a:t>Question</a:t>
            </a:r>
            <a:r>
              <a:rPr lang="es-ES" sz="1400">
                <a:latin typeface="Arial"/>
                <a:ea typeface="ヒラギノ角ゴ Pro W3"/>
                <a:cs typeface="Arial"/>
              </a:rPr>
              <a:t> </a:t>
            </a:r>
            <a:r>
              <a:rPr lang="es-ES" sz="1400" err="1">
                <a:latin typeface="Arial"/>
                <a:ea typeface="ヒラギノ角ゴ Pro W3"/>
                <a:cs typeface="Arial"/>
              </a:rPr>
              <a:t>Answering</a:t>
            </a:r>
            <a:r>
              <a:rPr lang="es-ES" sz="1400">
                <a:latin typeface="Arial"/>
                <a:ea typeface="ヒラギノ角ゴ Pro W3"/>
                <a:cs typeface="Arial"/>
              </a:rPr>
              <a:t> </a:t>
            </a:r>
            <a:r>
              <a:rPr lang="es-ES" sz="1400" err="1">
                <a:latin typeface="Arial"/>
                <a:ea typeface="ヒラギノ角ゴ Pro W3"/>
                <a:cs typeface="Arial"/>
              </a:rPr>
              <a:t>Dataset</a:t>
            </a:r>
            <a:r>
              <a:rPr lang="es-ES" sz="1400">
                <a:latin typeface="Arial"/>
                <a:ea typeface="ヒラギノ角ゴ Pro W3"/>
                <a:cs typeface="Arial"/>
              </a:rPr>
              <a:t>) para construir un modelo que puede responder de manera genérica respondiendo preguntas en base a otros contextos. Con este modelo se puede construir muy fácilmente un </a:t>
            </a:r>
            <a:r>
              <a:rPr lang="es-ES" sz="1400" err="1">
                <a:latin typeface="Arial"/>
                <a:ea typeface="ヒラギノ角ゴ Pro W3"/>
                <a:cs typeface="Arial"/>
              </a:rPr>
              <a:t>chatbot</a:t>
            </a:r>
            <a:r>
              <a:rPr lang="es-ES" sz="1400">
                <a:latin typeface="Arial"/>
                <a:ea typeface="ヒラギノ角ゴ Pro W3"/>
                <a:cs typeface="Arial"/>
              </a:rPr>
              <a:t> que llame al modelo y enviándole el contexto para que luego pueda devolver la respuesta a las preguntas de los usuarios. </a:t>
            </a:r>
            <a:endParaRPr lang="es-ES">
              <a:ea typeface="ヒラギノ角ゴ Pro W3"/>
            </a:endParaRPr>
          </a:p>
          <a:p>
            <a:pPr marL="1028700" indent="-285750" algn="just">
              <a:lnSpc>
                <a:spcPct val="120000"/>
              </a:lnSpc>
              <a:spcBef>
                <a:spcPts val="200"/>
              </a:spcBef>
              <a:buFont typeface="Arial" panose="05000000000000000000" pitchFamily="2" charset="2"/>
              <a:buChar char="•"/>
            </a:pPr>
            <a:endParaRPr lang="es-ES" sz="1400">
              <a:cs typeface="Arial"/>
            </a:endParaRPr>
          </a:p>
          <a:p>
            <a:pPr marL="1028700" indent="-285750" algn="just">
              <a:lnSpc>
                <a:spcPct val="120000"/>
              </a:lnSpc>
              <a:spcBef>
                <a:spcPts val="200"/>
              </a:spcBef>
              <a:buFont typeface="Arial" panose="05000000000000000000" pitchFamily="2" charset="2"/>
              <a:buChar char="•"/>
            </a:pPr>
            <a:r>
              <a:rPr lang="es-ES" sz="1400">
                <a:latin typeface="Arial"/>
                <a:ea typeface="ヒラギノ角ゴ Pro W3"/>
                <a:cs typeface="Arial"/>
              </a:rPr>
              <a:t>Es importante mencionar que el modelo puede ser mejorado utilizando un </a:t>
            </a:r>
            <a:r>
              <a:rPr lang="es-ES" sz="1400" err="1">
                <a:latin typeface="Arial"/>
                <a:ea typeface="ヒラギノ角ゴ Pro W3"/>
                <a:cs typeface="Arial"/>
              </a:rPr>
              <a:t>dataset</a:t>
            </a:r>
            <a:r>
              <a:rPr lang="es-ES" sz="1400">
                <a:latin typeface="Arial"/>
                <a:ea typeface="ヒラギノ角ゴ Pro W3"/>
                <a:cs typeface="Arial"/>
              </a:rPr>
              <a:t> de entrenamiento más grande como lo es </a:t>
            </a:r>
            <a:r>
              <a:rPr lang="es-ES" sz="1400" err="1">
                <a:latin typeface="Arial"/>
                <a:ea typeface="ヒラギノ角ゴ Pro W3"/>
                <a:cs typeface="Arial"/>
              </a:rPr>
              <a:t>SQuAD</a:t>
            </a:r>
            <a:r>
              <a:rPr lang="es-ES" sz="1400">
                <a:latin typeface="Arial"/>
                <a:ea typeface="ヒラギノ角ゴ Pro W3"/>
                <a:cs typeface="Arial"/>
              </a:rPr>
              <a:t> v2.0 y se pueden utilizar versiones de modelo BERT </a:t>
            </a:r>
            <a:r>
              <a:rPr lang="es-ES" sz="1400" err="1">
                <a:latin typeface="Arial"/>
                <a:ea typeface="ヒラギノ角ゴ Pro W3"/>
                <a:cs typeface="Arial"/>
              </a:rPr>
              <a:t>pre-entrenado</a:t>
            </a:r>
            <a:r>
              <a:rPr lang="es-ES" sz="1400">
                <a:latin typeface="Arial"/>
                <a:ea typeface="ヒラギノ角ゴ Pro W3"/>
                <a:cs typeface="Arial"/>
              </a:rPr>
              <a:t> que soporte otros idiomas o incluso varios idiomas al mismo tiempo.</a:t>
            </a:r>
          </a:p>
          <a:p>
            <a:pPr marL="1028700" indent="-285750" algn="just">
              <a:lnSpc>
                <a:spcPct val="120000"/>
              </a:lnSpc>
              <a:spcBef>
                <a:spcPts val="200"/>
              </a:spcBef>
              <a:buFont typeface="Wingdings" panose="05000000000000000000" pitchFamily="2" charset="2"/>
              <a:buChar char="ü"/>
            </a:pPr>
            <a:endParaRPr lang="es-ES" sz="1400">
              <a:cs typeface="Arial"/>
            </a:endParaRPr>
          </a:p>
        </p:txBody>
      </p:sp>
      <p:sp>
        <p:nvSpPr>
          <p:cNvPr id="2" name="Slide Number Placeholder 1">
            <a:extLst>
              <a:ext uri="{FF2B5EF4-FFF2-40B4-BE49-F238E27FC236}">
                <a16:creationId xmlns:a16="http://schemas.microsoft.com/office/drawing/2014/main" id="{79866CCD-EFAD-844F-9862-186A8F9620F3}"/>
              </a:ext>
            </a:extLst>
          </p:cNvPr>
          <p:cNvSpPr>
            <a:spLocks noGrp="1"/>
          </p:cNvSpPr>
          <p:nvPr>
            <p:ph type="sldNum" sz="quarter" idx="4"/>
          </p:nvPr>
        </p:nvSpPr>
        <p:spPr/>
        <p:txBody>
          <a:bodyPr/>
          <a:lstStyle/>
          <a:p>
            <a:fld id="{01C92930-73F8-B348-8FEB-D0D1FCF46FBA}" type="slidenum">
              <a:rPr lang="en-US" smtClean="0"/>
              <a:t>20</a:t>
            </a:fld>
            <a:endParaRPr lang="en-US"/>
          </a:p>
        </p:txBody>
      </p:sp>
      <p:sp>
        <p:nvSpPr>
          <p:cNvPr id="12" name="Rectangle 11">
            <a:extLst>
              <a:ext uri="{FF2B5EF4-FFF2-40B4-BE49-F238E27FC236}">
                <a16:creationId xmlns:a16="http://schemas.microsoft.com/office/drawing/2014/main" id="{8EF0D69B-24AD-9E45-91A6-A2B9CB13B5BB}"/>
              </a:ext>
            </a:extLst>
          </p:cNvPr>
          <p:cNvSpPr/>
          <p:nvPr/>
        </p:nvSpPr>
        <p:spPr>
          <a:xfrm>
            <a:off x="274983" y="183874"/>
            <a:ext cx="2346297" cy="276999"/>
          </a:xfrm>
          <a:prstGeom prst="rect">
            <a:avLst/>
          </a:prstGeom>
        </p:spPr>
        <p:txBody>
          <a:bodyPr wrap="square">
            <a:spAutoFit/>
          </a:bodyPr>
          <a:lstStyle/>
          <a:p>
            <a:r>
              <a:rPr lang="en-US" sz="1200" b="1" err="1">
                <a:latin typeface="Inter Semi" panose="020B0502030000000004" pitchFamily="34" charset="0"/>
                <a:ea typeface="Inter Semi" panose="020B0502030000000004" pitchFamily="34" charset="0"/>
                <a:cs typeface="Inter Semi" panose="020B0502030000000004" pitchFamily="34" charset="0"/>
              </a:rPr>
              <a:t>Conlusiones</a:t>
            </a:r>
            <a:r>
              <a:rPr lang="en-US" sz="1200" b="1">
                <a:latin typeface="Inter Semi" panose="020B0502030000000004" pitchFamily="34" charset="0"/>
                <a:ea typeface="Inter Semi" panose="020B0502030000000004" pitchFamily="34" charset="0"/>
                <a:cs typeface="Inter Semi" panose="020B0502030000000004" pitchFamily="34" charset="0"/>
              </a:rPr>
              <a:t> y </a:t>
            </a:r>
            <a:r>
              <a:rPr lang="en-US" sz="1200" b="1" err="1">
                <a:latin typeface="Inter Semi" panose="020B0502030000000004" pitchFamily="34" charset="0"/>
                <a:ea typeface="Inter Semi" panose="020B0502030000000004" pitchFamily="34" charset="0"/>
                <a:cs typeface="Inter Semi" panose="020B0502030000000004" pitchFamily="34" charset="0"/>
              </a:rPr>
              <a:t>recomendaciones</a:t>
            </a:r>
            <a:endParaRPr lang="en-US" sz="1600"/>
          </a:p>
        </p:txBody>
      </p:sp>
      <p:cxnSp>
        <p:nvCxnSpPr>
          <p:cNvPr id="13" name="Straight Connector 12">
            <a:extLst>
              <a:ext uri="{FF2B5EF4-FFF2-40B4-BE49-F238E27FC236}">
                <a16:creationId xmlns:a16="http://schemas.microsoft.com/office/drawing/2014/main" id="{1B2C87C1-2347-324E-9744-2637EC880E57}"/>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Gráfico 3" descr="Diana con relleno sólido">
            <a:extLst>
              <a:ext uri="{FF2B5EF4-FFF2-40B4-BE49-F238E27FC236}">
                <a16:creationId xmlns:a16="http://schemas.microsoft.com/office/drawing/2014/main" id="{F68DB73F-A1DE-7C06-6D42-12EF54320F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4807" y="612457"/>
            <a:ext cx="914400" cy="914400"/>
          </a:xfrm>
          <a:prstGeom prst="rect">
            <a:avLst/>
          </a:prstGeom>
        </p:spPr>
      </p:pic>
    </p:spTree>
    <p:extLst>
      <p:ext uri="{BB962C8B-B14F-4D97-AF65-F5344CB8AC3E}">
        <p14:creationId xmlns:p14="http://schemas.microsoft.com/office/powerpoint/2010/main" val="4791025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2ADE36-1B8B-CA4E-B435-EB366DE14504}"/>
              </a:ext>
            </a:extLst>
          </p:cNvPr>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Verdana"/>
            </a:endParaRPr>
          </a:p>
        </p:txBody>
      </p:sp>
      <p:sp>
        <p:nvSpPr>
          <p:cNvPr id="2" name="Slide Number Placeholder 1">
            <a:extLst>
              <a:ext uri="{FF2B5EF4-FFF2-40B4-BE49-F238E27FC236}">
                <a16:creationId xmlns:a16="http://schemas.microsoft.com/office/drawing/2014/main" id="{C0489E5D-2869-564D-9CA3-BAB0C370DE13}"/>
              </a:ext>
            </a:extLst>
          </p:cNvPr>
          <p:cNvSpPr>
            <a:spLocks noGrp="1"/>
          </p:cNvSpPr>
          <p:nvPr>
            <p:ph type="sldNum" sz="quarter" idx="4"/>
          </p:nvPr>
        </p:nvSpPr>
        <p:spPr/>
        <p:txBody>
          <a:bodyPr/>
          <a:lstStyle/>
          <a:p>
            <a:fld id="{01C92930-73F8-B348-8FEB-D0D1FCF46FBA}" type="slidenum">
              <a:rPr lang="en-US" smtClean="0"/>
              <a:t>21</a:t>
            </a:fld>
            <a:endParaRPr lang="en-US"/>
          </a:p>
        </p:txBody>
      </p:sp>
      <p:sp>
        <p:nvSpPr>
          <p:cNvPr id="5" name="Rectangle 4">
            <a:extLst>
              <a:ext uri="{FF2B5EF4-FFF2-40B4-BE49-F238E27FC236}">
                <a16:creationId xmlns:a16="http://schemas.microsoft.com/office/drawing/2014/main" id="{C0AE9D46-8069-A243-BB5B-D35DF930349C}"/>
              </a:ext>
            </a:extLst>
          </p:cNvPr>
          <p:cNvSpPr/>
          <p:nvPr/>
        </p:nvSpPr>
        <p:spPr>
          <a:xfrm>
            <a:off x="8610600" y="4705350"/>
            <a:ext cx="381000" cy="363993"/>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a:extLst>
              <a:ext uri="{FF2B5EF4-FFF2-40B4-BE49-F238E27FC236}">
                <a16:creationId xmlns:a16="http://schemas.microsoft.com/office/drawing/2014/main" id="{9595612D-15C1-5B41-B212-F88D5A581C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093834">
            <a:off x="-1351692" y="-341884"/>
            <a:ext cx="4189629" cy="2440459"/>
          </a:xfrm>
          <a:prstGeom prst="rect">
            <a:avLst/>
          </a:prstGeom>
        </p:spPr>
      </p:pic>
      <p:pic>
        <p:nvPicPr>
          <p:cNvPr id="11" name="Picture 10">
            <a:extLst>
              <a:ext uri="{FF2B5EF4-FFF2-40B4-BE49-F238E27FC236}">
                <a16:creationId xmlns:a16="http://schemas.microsoft.com/office/drawing/2014/main" id="{3B58A77C-D0B2-FD40-B8A3-215F748DB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899246">
            <a:off x="5926798" y="2601165"/>
            <a:ext cx="5190308" cy="2964963"/>
          </a:xfrm>
          <a:prstGeom prst="rect">
            <a:avLst/>
          </a:prstGeom>
        </p:spPr>
      </p:pic>
      <p:pic>
        <p:nvPicPr>
          <p:cNvPr id="8" name="Imagen 7" descr="Imagen que contiene Logotipo&#10;&#10;Descripción generada automáticamente">
            <a:extLst>
              <a:ext uri="{FF2B5EF4-FFF2-40B4-BE49-F238E27FC236}">
                <a16:creationId xmlns:a16="http://schemas.microsoft.com/office/drawing/2014/main" id="{D60DA2B8-C024-6FF5-DD5D-45A67286AC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9686" y="1708986"/>
            <a:ext cx="1725527" cy="1725527"/>
          </a:xfrm>
          <a:prstGeom prst="rect">
            <a:avLst/>
          </a:prstGeom>
        </p:spPr>
      </p:pic>
    </p:spTree>
    <p:extLst>
      <p:ext uri="{BB962C8B-B14F-4D97-AF65-F5344CB8AC3E}">
        <p14:creationId xmlns:p14="http://schemas.microsoft.com/office/powerpoint/2010/main" val="425900728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603114" y="1192855"/>
            <a:ext cx="7870286" cy="2352952"/>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457200" indent="-457200" eaLnBrk="1" hangingPunct="1">
              <a:lnSpc>
                <a:spcPct val="150000"/>
              </a:lnSpc>
              <a:buFont typeface="+mj-lt"/>
              <a:buAutoNum type="arabicPeriod"/>
            </a:pPr>
            <a:r>
              <a:rPr lang="es-ES" sz="2000">
                <a:latin typeface="Inter"/>
                <a:ea typeface="Inter" panose="020B0502030000000004" pitchFamily="34" charset="0"/>
                <a:cs typeface="Inter" panose="020B0502030000000004" pitchFamily="34" charset="0"/>
              </a:rPr>
              <a:t>Introducción </a:t>
            </a:r>
          </a:p>
          <a:p>
            <a:pPr marL="457200" indent="-457200" eaLnBrk="1" hangingPunct="1">
              <a:lnSpc>
                <a:spcPct val="150000"/>
              </a:lnSpc>
              <a:buFont typeface="Arial"/>
              <a:buAutoNum type="arabicPeriod"/>
            </a:pPr>
            <a:r>
              <a:rPr lang="es-ES" sz="2000">
                <a:latin typeface="Inter"/>
                <a:ea typeface="Inter" panose="020B0502030000000004" pitchFamily="34" charset="0"/>
                <a:cs typeface="Arial"/>
              </a:rPr>
              <a:t>Formulación del problema  </a:t>
            </a:r>
          </a:p>
          <a:p>
            <a:pPr marL="457200" indent="-457200" eaLnBrk="1" hangingPunct="1">
              <a:lnSpc>
                <a:spcPct val="150000"/>
              </a:lnSpc>
              <a:buFont typeface="+mj-lt"/>
              <a:buAutoNum type="arabicPeriod"/>
            </a:pPr>
            <a:r>
              <a:rPr lang="es-ES" sz="2000">
                <a:latin typeface="Inter"/>
                <a:ea typeface="Inter" panose="020B0502030000000004" pitchFamily="34" charset="0"/>
                <a:cs typeface="Arial"/>
              </a:rPr>
              <a:t>Objetivos </a:t>
            </a:r>
          </a:p>
          <a:p>
            <a:pPr marL="457200" indent="-457200" eaLnBrk="1" hangingPunct="1">
              <a:lnSpc>
                <a:spcPct val="150000"/>
              </a:lnSpc>
              <a:buFont typeface="+mj-lt"/>
              <a:buAutoNum type="arabicPeriod"/>
            </a:pPr>
            <a:r>
              <a:rPr lang="es-ES" sz="2000">
                <a:latin typeface="Inter"/>
                <a:ea typeface="Inter" panose="020B0502030000000004" pitchFamily="34" charset="0"/>
                <a:cs typeface="Inter" panose="020B0502030000000004" pitchFamily="34" charset="0"/>
              </a:rPr>
              <a:t>Propuesta de solución</a:t>
            </a:r>
          </a:p>
          <a:p>
            <a:pPr marL="457200" indent="-457200" eaLnBrk="1" hangingPunct="1">
              <a:lnSpc>
                <a:spcPct val="150000"/>
              </a:lnSpc>
              <a:buFont typeface="+mj-lt"/>
              <a:buAutoNum type="arabicPeriod"/>
            </a:pPr>
            <a:r>
              <a:rPr lang="es-ES" sz="2000">
                <a:latin typeface="Inter"/>
                <a:ea typeface="Inter" panose="020B0502030000000004" pitchFamily="34" charset="0"/>
                <a:cs typeface="Inter" panose="020B0502030000000004" pitchFamily="34" charset="0"/>
              </a:rPr>
              <a:t>Conclusiones y recomendaciones</a:t>
            </a:r>
          </a:p>
        </p:txBody>
      </p:sp>
      <p:sp>
        <p:nvSpPr>
          <p:cNvPr id="4" name="Slide Number Placeholder 3">
            <a:extLst>
              <a:ext uri="{FF2B5EF4-FFF2-40B4-BE49-F238E27FC236}">
                <a16:creationId xmlns:a16="http://schemas.microsoft.com/office/drawing/2014/main" id="{E2B64E5B-EDBF-F244-929E-7E4292FC0A0F}"/>
              </a:ext>
            </a:extLst>
          </p:cNvPr>
          <p:cNvSpPr>
            <a:spLocks noGrp="1"/>
          </p:cNvSpPr>
          <p:nvPr>
            <p:ph type="sldNum" sz="quarter" idx="4"/>
          </p:nvPr>
        </p:nvSpPr>
        <p:spPr/>
        <p:txBody>
          <a:bodyPr/>
          <a:lstStyle/>
          <a:p>
            <a:fld id="{01C92930-73F8-B348-8FEB-D0D1FCF46FBA}" type="slidenum">
              <a:rPr lang="en-US" smtClean="0"/>
              <a:t>3</a:t>
            </a:fld>
            <a:endParaRPr lang="en-US"/>
          </a:p>
        </p:txBody>
      </p:sp>
      <p:sp>
        <p:nvSpPr>
          <p:cNvPr id="15" name="Rectangle 14">
            <a:extLst>
              <a:ext uri="{FF2B5EF4-FFF2-40B4-BE49-F238E27FC236}">
                <a16:creationId xmlns:a16="http://schemas.microsoft.com/office/drawing/2014/main" id="{A55CFF2A-1012-1A46-A6EF-E3CBFF5806FC}"/>
              </a:ext>
            </a:extLst>
          </p:cNvPr>
          <p:cNvSpPr/>
          <p:nvPr/>
        </p:nvSpPr>
        <p:spPr>
          <a:xfrm>
            <a:off x="274983" y="183874"/>
            <a:ext cx="5135217" cy="523220"/>
          </a:xfrm>
          <a:prstGeom prst="rect">
            <a:avLst/>
          </a:prstGeom>
        </p:spPr>
        <p:txBody>
          <a:bodyPr wrap="square">
            <a:spAutoFit/>
          </a:bodyPr>
          <a:lstStyle/>
          <a:p>
            <a:r>
              <a:rPr lang="en-US" sz="1200" b="1">
                <a:latin typeface="Inter Semi" panose="020B0502030000000004" pitchFamily="34" charset="0"/>
                <a:ea typeface="Inter Semi" panose="020B0502030000000004" pitchFamily="34" charset="0"/>
                <a:cs typeface="Inter Semi" panose="020B0502030000000004" pitchFamily="34" charset="0"/>
              </a:rPr>
              <a:t>Agenda</a:t>
            </a:r>
          </a:p>
          <a:p>
            <a:endParaRPr lang="en-US" sz="1600" b="1">
              <a:latin typeface="Inter" panose="020B0502030000000004" pitchFamily="34" charset="0"/>
              <a:ea typeface="Inter" panose="020B0502030000000004" pitchFamily="34" charset="0"/>
              <a:cs typeface="Inter" panose="020B0502030000000004" pitchFamily="34" charset="0"/>
            </a:endParaRPr>
          </a:p>
        </p:txBody>
      </p:sp>
      <p:cxnSp>
        <p:nvCxnSpPr>
          <p:cNvPr id="16" name="Straight Connector 15">
            <a:extLst>
              <a:ext uri="{FF2B5EF4-FFF2-40B4-BE49-F238E27FC236}">
                <a16:creationId xmlns:a16="http://schemas.microsoft.com/office/drawing/2014/main" id="{56C71A87-2CA0-E14D-A15E-A59F33F49876}"/>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767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4</a:t>
            </a:fld>
            <a:endParaRPr lang="en-US"/>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319522" y="-2347730"/>
            <a:ext cx="4504958" cy="9144002"/>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AE041"/>
              </a:solidFill>
              <a:latin typeface="Open Sans"/>
              <a:cs typeface="Open Sans"/>
            </a:endParaRPr>
          </a:p>
        </p:txBody>
      </p:sp>
      <p:sp>
        <p:nvSpPr>
          <p:cNvPr id="12" name="TextBox 3">
            <a:extLst>
              <a:ext uri="{FF2B5EF4-FFF2-40B4-BE49-F238E27FC236}">
                <a16:creationId xmlns:a16="http://schemas.microsoft.com/office/drawing/2014/main" id="{BB024345-224D-4C4F-A5E6-D2160D65BF03}"/>
              </a:ext>
            </a:extLst>
          </p:cNvPr>
          <p:cNvSpPr txBox="1">
            <a:spLocks noChangeArrowheads="1"/>
          </p:cNvSpPr>
          <p:nvPr/>
        </p:nvSpPr>
        <p:spPr bwMode="auto">
          <a:xfrm>
            <a:off x="2091152" y="1876727"/>
            <a:ext cx="4958513" cy="861774"/>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914400" indent="-914400" algn="ctr" eaLnBrk="1" hangingPunct="1">
              <a:buAutoNum type="arabicPeriod"/>
            </a:pPr>
            <a:r>
              <a:rPr lang="en-US" sz="5000" b="1" err="1">
                <a:latin typeface="Inter Semi"/>
                <a:ea typeface="Inter Semi" panose="020B0502030000000004" pitchFamily="34" charset="0"/>
                <a:cs typeface="Inter Semi" panose="020B0502030000000004" pitchFamily="34" charset="0"/>
              </a:rPr>
              <a:t>Introducción</a:t>
            </a:r>
            <a:r>
              <a:rPr lang="en-US" sz="5000" b="1">
                <a:latin typeface="Inter Semi"/>
                <a:ea typeface="Inter Semi" panose="020B0502030000000004" pitchFamily="34" charset="0"/>
                <a:cs typeface="Inter Semi" panose="020B0502030000000004" pitchFamily="34" charset="0"/>
              </a:rPr>
              <a:t> </a:t>
            </a:r>
            <a:endParaRPr lang="es-ES"/>
          </a:p>
        </p:txBody>
      </p:sp>
    </p:spTree>
    <p:extLst>
      <p:ext uri="{BB962C8B-B14F-4D97-AF65-F5344CB8AC3E}">
        <p14:creationId xmlns:p14="http://schemas.microsoft.com/office/powerpoint/2010/main" val="17170998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942297-E26E-3547-BD28-8B4A724FA1AF}"/>
              </a:ext>
            </a:extLst>
          </p:cNvPr>
          <p:cNvSpPr>
            <a:spLocks noGrp="1"/>
          </p:cNvSpPr>
          <p:nvPr>
            <p:ph type="sldNum" sz="quarter" idx="4"/>
          </p:nvPr>
        </p:nvSpPr>
        <p:spPr/>
        <p:txBody>
          <a:bodyPr/>
          <a:lstStyle/>
          <a:p>
            <a:fld id="{01C92930-73F8-B348-8FEB-D0D1FCF46FBA}" type="slidenum">
              <a:rPr lang="en-US" smtClean="0"/>
              <a:t>5</a:t>
            </a:fld>
            <a:endParaRPr lang="en-US"/>
          </a:p>
        </p:txBody>
      </p:sp>
      <p:sp>
        <p:nvSpPr>
          <p:cNvPr id="17" name="Rectangle 16">
            <a:extLst>
              <a:ext uri="{FF2B5EF4-FFF2-40B4-BE49-F238E27FC236}">
                <a16:creationId xmlns:a16="http://schemas.microsoft.com/office/drawing/2014/main" id="{FBD84486-66CE-044F-B0DE-4F9BEBBEE4A2}"/>
              </a:ext>
            </a:extLst>
          </p:cNvPr>
          <p:cNvSpPr/>
          <p:nvPr/>
        </p:nvSpPr>
        <p:spPr>
          <a:xfrm>
            <a:off x="274983" y="183874"/>
            <a:ext cx="5135217" cy="523220"/>
          </a:xfrm>
          <a:prstGeom prst="rect">
            <a:avLst/>
          </a:prstGeom>
        </p:spPr>
        <p:txBody>
          <a:bodyPr wrap="square" lIns="91440" tIns="45720" rIns="91440" bIns="45720" anchor="t">
            <a:spAutoFit/>
          </a:bodyPr>
          <a:lstStyle/>
          <a:p>
            <a:r>
              <a:rPr lang="en-US" sz="1200" b="1" err="1">
                <a:latin typeface="Inter Semi"/>
                <a:ea typeface="Inter Semi" panose="020B0502030000000004" pitchFamily="34" charset="0"/>
                <a:cs typeface="Inter Semi" panose="020B0502030000000004" pitchFamily="34" charset="0"/>
              </a:rPr>
              <a:t>Introduccion</a:t>
            </a:r>
            <a:r>
              <a:rPr lang="en-US" sz="1200" b="1">
                <a:latin typeface="Inter Semi"/>
                <a:ea typeface="Inter Semi" panose="020B0502030000000004" pitchFamily="34" charset="0"/>
                <a:cs typeface="Inter Semi" panose="020B0502030000000004" pitchFamily="34" charset="0"/>
              </a:rPr>
              <a:t> </a:t>
            </a:r>
            <a:endParaRPr lang="en-US" sz="1200" b="1">
              <a:latin typeface="Inter Semi" panose="020B0502030000000004" pitchFamily="34" charset="0"/>
              <a:ea typeface="Inter Semi" panose="020B0502030000000004" pitchFamily="34" charset="0"/>
              <a:cs typeface="Inter Semi" panose="020B0502030000000004" pitchFamily="34" charset="0"/>
            </a:endParaRPr>
          </a:p>
          <a:p>
            <a:endParaRPr lang="en-US" sz="1600" b="1">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11A0EA9D-770D-614F-8783-3EA8DD9A13FD}"/>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4C66148D-B9E4-56D0-8AB0-F3B124E4F39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380880" rIns="91440" bIns="38088" numCol="1" anchor="ctr" anchorCtr="0" compatLnSpc="1">
            <a:prstTxWarp prst="textNoShape">
              <a:avLst/>
            </a:prstTxWarp>
            <a:spAutoFit/>
          </a:bodyPr>
          <a:lstStyle/>
          <a:p>
            <a:endParaRPr lang="es-BO"/>
          </a:p>
        </p:txBody>
      </p:sp>
      <p:sp>
        <p:nvSpPr>
          <p:cNvPr id="10" name="Rectangle 6">
            <a:extLst>
              <a:ext uri="{FF2B5EF4-FFF2-40B4-BE49-F238E27FC236}">
                <a16:creationId xmlns:a16="http://schemas.microsoft.com/office/drawing/2014/main" id="{093514F6-9C21-14EE-470C-E61B5D9A2CAC}"/>
              </a:ext>
            </a:extLst>
          </p:cNvPr>
          <p:cNvSpPr>
            <a:spLocks noChangeArrowheads="1"/>
          </p:cNvSpPr>
          <p:nvPr/>
        </p:nvSpPr>
        <p:spPr bwMode="auto">
          <a:xfrm>
            <a:off x="3802380" y="1676966"/>
            <a:ext cx="489702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a:spcBef>
                <a:spcPct val="0"/>
              </a:spcBef>
              <a:spcAft>
                <a:spcPct val="0"/>
              </a:spcAft>
            </a:pPr>
            <a:r>
              <a:rPr lang="es-ES" sz="1400">
                <a:ea typeface="+mn-lt"/>
                <a:cs typeface="+mn-lt"/>
              </a:rPr>
              <a:t>La creciente cantidad de datos ha ocasionado, al mismo tiempo,  un crecimiento y una evolución en los algoritmos de inteligencia artificial. La inteligencia artificial trata de imitar la inteligencia humana. Se la  utiliza en una gran variedad de aplicaciones. Está en constante evolución y se espera que tenga un impacto significativo en la sociedad y la economía, pero también plantea importantes cuestiones éticas y de privacidad. Una de las aplicaciones más utilizada de la inteligencia artificial son los </a:t>
            </a:r>
            <a:r>
              <a:rPr lang="es-ES" sz="1400" err="1">
                <a:ea typeface="+mn-lt"/>
                <a:cs typeface="+mn-lt"/>
              </a:rPr>
              <a:t>ChatBots</a:t>
            </a:r>
            <a:r>
              <a:rPr lang="es-ES" sz="1400">
                <a:ea typeface="+mn-lt"/>
                <a:cs typeface="+mn-lt"/>
              </a:rPr>
              <a:t>.</a:t>
            </a:r>
            <a:endParaRPr lang="es-ES" sz="1400"/>
          </a:p>
        </p:txBody>
      </p:sp>
      <p:pic>
        <p:nvPicPr>
          <p:cNvPr id="3" name="Imagen 3" descr="Icono&#10;&#10;Descripción generada automáticamente">
            <a:extLst>
              <a:ext uri="{FF2B5EF4-FFF2-40B4-BE49-F238E27FC236}">
                <a16:creationId xmlns:a16="http://schemas.microsoft.com/office/drawing/2014/main" id="{D9D09C93-7FDA-1909-B3AE-751F1E9CC331}"/>
              </a:ext>
            </a:extLst>
          </p:cNvPr>
          <p:cNvPicPr>
            <a:picLocks noChangeAspect="1"/>
          </p:cNvPicPr>
          <p:nvPr/>
        </p:nvPicPr>
        <p:blipFill>
          <a:blip r:embed="rId3"/>
          <a:stretch>
            <a:fillRect/>
          </a:stretch>
        </p:blipFill>
        <p:spPr>
          <a:xfrm>
            <a:off x="527102" y="1590590"/>
            <a:ext cx="3036034" cy="2798316"/>
          </a:xfrm>
          <a:prstGeom prst="rect">
            <a:avLst/>
          </a:prstGeom>
        </p:spPr>
      </p:pic>
    </p:spTree>
    <p:extLst>
      <p:ext uri="{BB962C8B-B14F-4D97-AF65-F5344CB8AC3E}">
        <p14:creationId xmlns:p14="http://schemas.microsoft.com/office/powerpoint/2010/main" val="33422238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6</a:t>
            </a:fld>
            <a:endParaRPr lang="en-US"/>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319522" y="-2347730"/>
            <a:ext cx="4504958" cy="9144002"/>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AE041"/>
              </a:solidFill>
              <a:latin typeface="Open Sans"/>
              <a:cs typeface="Open Sans"/>
            </a:endParaRPr>
          </a:p>
        </p:txBody>
      </p:sp>
      <p:sp>
        <p:nvSpPr>
          <p:cNvPr id="12" name="TextBox 3">
            <a:extLst>
              <a:ext uri="{FF2B5EF4-FFF2-40B4-BE49-F238E27FC236}">
                <a16:creationId xmlns:a16="http://schemas.microsoft.com/office/drawing/2014/main" id="{BB024345-224D-4C4F-A5E6-D2160D65BF03}"/>
              </a:ext>
            </a:extLst>
          </p:cNvPr>
          <p:cNvSpPr txBox="1">
            <a:spLocks noChangeArrowheads="1"/>
          </p:cNvSpPr>
          <p:nvPr/>
        </p:nvSpPr>
        <p:spPr bwMode="auto">
          <a:xfrm>
            <a:off x="2018391" y="1755283"/>
            <a:ext cx="5102494" cy="1631216"/>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s-ES" sz="5000" b="1">
                <a:latin typeface="Inter Semi"/>
                <a:ea typeface="ヒラギノ角ゴ Pro W3"/>
              </a:rPr>
              <a:t>2. Formulación del Problema</a:t>
            </a:r>
            <a:endParaRPr lang="en-US" sz="5000" b="1">
              <a:latin typeface="Inter Semi" panose="020B0502030000000004" pitchFamily="34" charset="0"/>
            </a:endParaRPr>
          </a:p>
        </p:txBody>
      </p:sp>
    </p:spTree>
    <p:extLst>
      <p:ext uri="{BB962C8B-B14F-4D97-AF65-F5344CB8AC3E}">
        <p14:creationId xmlns:p14="http://schemas.microsoft.com/office/powerpoint/2010/main" val="8426845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942297-E26E-3547-BD28-8B4A724FA1AF}"/>
              </a:ext>
            </a:extLst>
          </p:cNvPr>
          <p:cNvSpPr>
            <a:spLocks noGrp="1"/>
          </p:cNvSpPr>
          <p:nvPr>
            <p:ph type="sldNum" sz="quarter" idx="4"/>
          </p:nvPr>
        </p:nvSpPr>
        <p:spPr/>
        <p:txBody>
          <a:bodyPr/>
          <a:lstStyle/>
          <a:p>
            <a:fld id="{01C92930-73F8-B348-8FEB-D0D1FCF46FBA}" type="slidenum">
              <a:rPr lang="en-US" smtClean="0"/>
              <a:t>7</a:t>
            </a:fld>
            <a:endParaRPr lang="en-US"/>
          </a:p>
        </p:txBody>
      </p:sp>
      <p:sp>
        <p:nvSpPr>
          <p:cNvPr id="17" name="Rectangle 16">
            <a:extLst>
              <a:ext uri="{FF2B5EF4-FFF2-40B4-BE49-F238E27FC236}">
                <a16:creationId xmlns:a16="http://schemas.microsoft.com/office/drawing/2014/main" id="{FBD84486-66CE-044F-B0DE-4F9BEBBEE4A2}"/>
              </a:ext>
            </a:extLst>
          </p:cNvPr>
          <p:cNvSpPr/>
          <p:nvPr/>
        </p:nvSpPr>
        <p:spPr>
          <a:xfrm>
            <a:off x="274983" y="183874"/>
            <a:ext cx="5135217" cy="523220"/>
          </a:xfrm>
          <a:prstGeom prst="rect">
            <a:avLst/>
          </a:prstGeom>
        </p:spPr>
        <p:txBody>
          <a:bodyPr wrap="square">
            <a:spAutoFit/>
          </a:bodyPr>
          <a:lstStyle/>
          <a:p>
            <a:r>
              <a:rPr lang="en-US" sz="1200" b="1" err="1">
                <a:latin typeface="Inter Semi" panose="020B0502030000000004" pitchFamily="34" charset="0"/>
                <a:ea typeface="Inter Semi" panose="020B0502030000000004" pitchFamily="34" charset="0"/>
                <a:cs typeface="Inter Semi" panose="020B0502030000000004" pitchFamily="34" charset="0"/>
              </a:rPr>
              <a:t>Planteamiento</a:t>
            </a:r>
            <a:endParaRPr lang="en-US" sz="1200" b="1">
              <a:latin typeface="Inter Semi" panose="020B0502030000000004" pitchFamily="34" charset="0"/>
              <a:ea typeface="Inter Semi" panose="020B0502030000000004" pitchFamily="34" charset="0"/>
              <a:cs typeface="Inter Semi" panose="020B0502030000000004" pitchFamily="34" charset="0"/>
            </a:endParaRPr>
          </a:p>
          <a:p>
            <a:endParaRPr lang="en-US" sz="1600" b="1">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11A0EA9D-770D-614F-8783-3EA8DD9A13FD}"/>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4C66148D-B9E4-56D0-8AB0-F3B124E4F39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380880" rIns="91440" bIns="38088" numCol="1" anchor="ctr" anchorCtr="0" compatLnSpc="1">
            <a:prstTxWarp prst="textNoShape">
              <a:avLst/>
            </a:prstTxWarp>
            <a:spAutoFit/>
          </a:bodyPr>
          <a:lstStyle/>
          <a:p>
            <a:endParaRPr lang="es-BO"/>
          </a:p>
        </p:txBody>
      </p:sp>
      <p:sp>
        <p:nvSpPr>
          <p:cNvPr id="7" name="Rectangle 6">
            <a:extLst>
              <a:ext uri="{FF2B5EF4-FFF2-40B4-BE49-F238E27FC236}">
                <a16:creationId xmlns:a16="http://schemas.microsoft.com/office/drawing/2014/main" id="{E1D57F2B-087B-F004-B899-32FA974286B3}"/>
              </a:ext>
            </a:extLst>
          </p:cNvPr>
          <p:cNvSpPr>
            <a:spLocks noChangeArrowheads="1"/>
          </p:cNvSpPr>
          <p:nvPr/>
        </p:nvSpPr>
        <p:spPr bwMode="auto">
          <a:xfrm>
            <a:off x="3650093" y="1017373"/>
            <a:ext cx="48970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ES" altLang="ja-JP" b="0" i="0" u="none" strike="noStrike" cap="none" normalizeH="0" baseline="0">
                <a:ln>
                  <a:noFill/>
                </a:ln>
                <a:solidFill>
                  <a:srgbClr val="2E2E2E"/>
                </a:solidFill>
                <a:effectLst/>
                <a:latin typeface="Cambria" panose="02040503050406030204" pitchFamily="18" charset="0"/>
              </a:rPr>
              <a:t>PROBLEMA</a:t>
            </a:r>
          </a:p>
        </p:txBody>
      </p:sp>
      <p:pic>
        <p:nvPicPr>
          <p:cNvPr id="1028" name="Picture 4">
            <a:extLst>
              <a:ext uri="{FF2B5EF4-FFF2-40B4-BE49-F238E27FC236}">
                <a16:creationId xmlns:a16="http://schemas.microsoft.com/office/drawing/2014/main" id="{B8F09389-FD03-96B9-8075-19BA788388B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8419" y="1016257"/>
            <a:ext cx="3110985" cy="311098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5A74786-6E3C-4639-9B97-10F3A4557324}"/>
              </a:ext>
            </a:extLst>
          </p:cNvPr>
          <p:cNvSpPr txBox="1"/>
          <p:nvPr/>
        </p:nvSpPr>
        <p:spPr>
          <a:xfrm>
            <a:off x="3976884" y="1757008"/>
            <a:ext cx="462867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ea typeface="+mn-lt"/>
                <a:cs typeface="+mn-lt"/>
              </a:rPr>
              <a:t>En la actualidad, es común observar que muchos estudiantes que ingresan a la universidad presentan dificultades en su nivel de conocimientos en comparación con otros estudiantes. Esto se debe, en gran parte, a las deficiencias en la enseñanza de ciertos temas en algunos colegios, lo que resulta en una falta de preparación académica adecuada para enfrentar los retos de la educación superior.</a:t>
            </a:r>
            <a:endParaRPr lang="es-ES" sz="1400"/>
          </a:p>
        </p:txBody>
      </p:sp>
    </p:spTree>
    <p:extLst>
      <p:ext uri="{BB962C8B-B14F-4D97-AF65-F5344CB8AC3E}">
        <p14:creationId xmlns:p14="http://schemas.microsoft.com/office/powerpoint/2010/main" val="31981724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8</a:t>
            </a:fld>
            <a:endParaRPr lang="en-US"/>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AE041"/>
              </a:solidFill>
              <a:latin typeface="Open Sans"/>
              <a:cs typeface="Open Sans"/>
            </a:endParaRPr>
          </a:p>
        </p:txBody>
      </p:sp>
      <p:sp>
        <p:nvSpPr>
          <p:cNvPr id="7" name="TextBox 3">
            <a:extLst>
              <a:ext uri="{FF2B5EF4-FFF2-40B4-BE49-F238E27FC236}">
                <a16:creationId xmlns:a16="http://schemas.microsoft.com/office/drawing/2014/main" id="{FADBE881-B3B0-6248-9AA7-E636CF05FD87}"/>
              </a:ext>
            </a:extLst>
          </p:cNvPr>
          <p:cNvSpPr txBox="1">
            <a:spLocks noChangeArrowheads="1"/>
          </p:cNvSpPr>
          <p:nvPr/>
        </p:nvSpPr>
        <p:spPr bwMode="auto">
          <a:xfrm>
            <a:off x="1087025" y="1484862"/>
            <a:ext cx="6830801" cy="861774"/>
          </a:xfrm>
          <a:prstGeom prst="rect">
            <a:avLst/>
          </a:prstGeom>
          <a:noFill/>
          <a:ln>
            <a:noFill/>
          </a:ln>
        </p:spPr>
        <p:txBody>
          <a:bodyPr wrap="square" lIns="91440" tIns="45720" rIns="91440" bIns="45720" anchor="t">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a:latin typeface="Inter Semi"/>
                <a:ea typeface="Inter Semi" panose="020B0502030000000004" pitchFamily="34" charset="0"/>
                <a:cs typeface="Inter Semi" panose="020B0502030000000004" pitchFamily="34" charset="0"/>
              </a:rPr>
              <a:t>3. </a:t>
            </a:r>
            <a:r>
              <a:rPr lang="en-US" sz="5000" b="1" err="1">
                <a:latin typeface="Inter Semi"/>
                <a:ea typeface="Inter Semi" panose="020B0502030000000004" pitchFamily="34" charset="0"/>
                <a:cs typeface="Inter Semi" panose="020B0502030000000004" pitchFamily="34" charset="0"/>
              </a:rPr>
              <a:t>Objetivos</a:t>
            </a:r>
          </a:p>
        </p:txBody>
      </p:sp>
    </p:spTree>
    <p:extLst>
      <p:ext uri="{BB962C8B-B14F-4D97-AF65-F5344CB8AC3E}">
        <p14:creationId xmlns:p14="http://schemas.microsoft.com/office/powerpoint/2010/main" val="24995799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4C96F5-A250-FF41-B172-6C07F6E5A7C3}"/>
              </a:ext>
            </a:extLst>
          </p:cNvPr>
          <p:cNvSpPr>
            <a:spLocks noGrp="1"/>
          </p:cNvSpPr>
          <p:nvPr>
            <p:ph type="sldNum" sz="quarter" idx="4"/>
          </p:nvPr>
        </p:nvSpPr>
        <p:spPr/>
        <p:txBody>
          <a:bodyPr/>
          <a:lstStyle/>
          <a:p>
            <a:fld id="{01C92930-73F8-B348-8FEB-D0D1FCF46FBA}" type="slidenum">
              <a:rPr lang="en-US" smtClean="0"/>
              <a:t>9</a:t>
            </a:fld>
            <a:endParaRPr lang="en-US"/>
          </a:p>
        </p:txBody>
      </p:sp>
      <p:sp>
        <p:nvSpPr>
          <p:cNvPr id="17" name="Rectangle 16">
            <a:extLst>
              <a:ext uri="{FF2B5EF4-FFF2-40B4-BE49-F238E27FC236}">
                <a16:creationId xmlns:a16="http://schemas.microsoft.com/office/drawing/2014/main" id="{8487F1D2-C9F3-BF46-8F00-333D68377412}"/>
              </a:ext>
            </a:extLst>
          </p:cNvPr>
          <p:cNvSpPr/>
          <p:nvPr/>
        </p:nvSpPr>
        <p:spPr>
          <a:xfrm>
            <a:off x="274983" y="183874"/>
            <a:ext cx="5135217" cy="461665"/>
          </a:xfrm>
          <a:prstGeom prst="rect">
            <a:avLst/>
          </a:prstGeom>
        </p:spPr>
        <p:txBody>
          <a:bodyPr wrap="square" lIns="91440" tIns="45720" rIns="91440" bIns="45720" anchor="t">
            <a:spAutoFit/>
          </a:bodyPr>
          <a:lstStyle/>
          <a:p>
            <a:r>
              <a:rPr lang="en-US" sz="1200" b="1" err="1">
                <a:latin typeface="Inter Semi"/>
                <a:ea typeface="Inter" panose="020B0502030000000004" pitchFamily="34" charset="0"/>
                <a:cs typeface="Inter" panose="020B0502030000000004" pitchFamily="34" charset="0"/>
              </a:rPr>
              <a:t>Objetivo</a:t>
            </a:r>
            <a:r>
              <a:rPr lang="en-US" sz="1200" b="1">
                <a:latin typeface="Inter Semi"/>
                <a:ea typeface="Inter" panose="020B0502030000000004" pitchFamily="34" charset="0"/>
                <a:cs typeface="Inter" panose="020B0502030000000004" pitchFamily="34" charset="0"/>
              </a:rPr>
              <a:t> General</a:t>
            </a:r>
          </a:p>
          <a:p>
            <a:endParaRPr lang="en-US" sz="1200" b="1">
              <a:latin typeface="Inter Semi"/>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3973B428-893F-8B4C-8F37-79001E6A9D2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CuadroTexto 2">
            <a:extLst>
              <a:ext uri="{FF2B5EF4-FFF2-40B4-BE49-F238E27FC236}">
                <a16:creationId xmlns:a16="http://schemas.microsoft.com/office/drawing/2014/main" id="{0899ADB9-F49D-0EA9-B828-F20B88E28C7D}"/>
              </a:ext>
            </a:extLst>
          </p:cNvPr>
          <p:cNvSpPr txBox="1"/>
          <p:nvPr/>
        </p:nvSpPr>
        <p:spPr>
          <a:xfrm>
            <a:off x="3778512" y="1407495"/>
            <a:ext cx="49829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Desarrollar un Bot de preguntas y respuestas con “natural </a:t>
            </a:r>
            <a:r>
              <a:rPr lang="es-ES" err="1">
                <a:ea typeface="+mn-lt"/>
                <a:cs typeface="+mn-lt"/>
              </a:rPr>
              <a:t>language</a:t>
            </a:r>
            <a:r>
              <a:rPr lang="es-ES">
                <a:ea typeface="+mn-lt"/>
                <a:cs typeface="+mn-lt"/>
              </a:rPr>
              <a:t> </a:t>
            </a:r>
            <a:r>
              <a:rPr lang="es-ES" err="1">
                <a:ea typeface="+mn-lt"/>
                <a:cs typeface="+mn-lt"/>
              </a:rPr>
              <a:t>processing</a:t>
            </a:r>
            <a:r>
              <a:rPr lang="es-ES">
                <a:ea typeface="+mn-lt"/>
                <a:cs typeface="+mn-lt"/>
              </a:rPr>
              <a:t>” y aprendizaje profundo para que los y las jóvenes que están ingresando a las universidades puedan nivelarse y aprender ciertos temas de una manera fácil y divertida. </a:t>
            </a:r>
            <a:endParaRPr lang="es-ES"/>
          </a:p>
        </p:txBody>
      </p:sp>
      <p:pic>
        <p:nvPicPr>
          <p:cNvPr id="4" name="Imagen 5" descr="Interfaz de usuario gráfica&#10;&#10;Descripción generada automáticamente">
            <a:extLst>
              <a:ext uri="{FF2B5EF4-FFF2-40B4-BE49-F238E27FC236}">
                <a16:creationId xmlns:a16="http://schemas.microsoft.com/office/drawing/2014/main" id="{CA3A01C4-46C3-E5E8-70BA-A8489A517636}"/>
              </a:ext>
            </a:extLst>
          </p:cNvPr>
          <p:cNvPicPr>
            <a:picLocks noChangeAspect="1"/>
          </p:cNvPicPr>
          <p:nvPr/>
        </p:nvPicPr>
        <p:blipFill>
          <a:blip r:embed="rId3"/>
          <a:stretch>
            <a:fillRect/>
          </a:stretch>
        </p:blipFill>
        <p:spPr>
          <a:xfrm>
            <a:off x="475148" y="1323708"/>
            <a:ext cx="3054927" cy="2014324"/>
          </a:xfrm>
          <a:prstGeom prst="rect">
            <a:avLst/>
          </a:prstGeom>
        </p:spPr>
      </p:pic>
    </p:spTree>
    <p:extLst>
      <p:ext uri="{BB962C8B-B14F-4D97-AF65-F5344CB8AC3E}">
        <p14:creationId xmlns:p14="http://schemas.microsoft.com/office/powerpoint/2010/main" val="37823674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chemeClr val="tx1"/>
          </a:solid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ggle (All Grey)">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Kaggle - Template</Template>
  <Application>Microsoft Office PowerPoint</Application>
  <PresentationFormat>On-screen Show (16:9)</PresentationFormat>
  <Slides>21</Slides>
  <Notes>20</Notes>
  <HiddenSlides>0</HiddenSlide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Kaggle</vt:lpstr>
      <vt:lpstr>Custom Design</vt:lpstr>
      <vt:lpstr>Kaggle (All Grey)</vt:lpstr>
      <vt:lpstr>Machine Learning “DESARROLLO DE UN CHATBOT MEDIANTE EL PROCESAMIENTO DE LENGUAJE NATURAL Y APRENDIZAJE PROFUNDO PARA LA NIVELACIÓN DE ESTUDIANTES PRE UNIVERSITARIOS”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revision>1</cp:revision>
  <dcterms:created xsi:type="dcterms:W3CDTF">2012-07-01T20:21:58Z</dcterms:created>
  <dcterms:modified xsi:type="dcterms:W3CDTF">2023-03-08T02:47:00Z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1d1c83-2a9a-4197-aa25-55677fe6e5c9_Enabled">
    <vt:lpwstr>true</vt:lpwstr>
  </property>
  <property fmtid="{D5CDD505-2E9C-101B-9397-08002B2CF9AE}" pid="3" name="MSIP_Label_6e1d1c83-2a9a-4197-aa25-55677fe6e5c9_SetDate">
    <vt:lpwstr>2022-06-25T03:23:28Z</vt:lpwstr>
  </property>
  <property fmtid="{D5CDD505-2E9C-101B-9397-08002B2CF9AE}" pid="4" name="MSIP_Label_6e1d1c83-2a9a-4197-aa25-55677fe6e5c9_Method">
    <vt:lpwstr>Privileged</vt:lpwstr>
  </property>
  <property fmtid="{D5CDD505-2E9C-101B-9397-08002B2CF9AE}" pid="5" name="MSIP_Label_6e1d1c83-2a9a-4197-aa25-55677fe6e5c9_Name">
    <vt:lpwstr>Personal</vt:lpwstr>
  </property>
  <property fmtid="{D5CDD505-2E9C-101B-9397-08002B2CF9AE}" pid="6" name="MSIP_Label_6e1d1c83-2a9a-4197-aa25-55677fe6e5c9_SiteId">
    <vt:lpwstr>df4f8165-cd65-4ce5-bb7a-7e48a904d9ce</vt:lpwstr>
  </property>
  <property fmtid="{D5CDD505-2E9C-101B-9397-08002B2CF9AE}" pid="7" name="MSIP_Label_6e1d1c83-2a9a-4197-aa25-55677fe6e5c9_ActionId">
    <vt:lpwstr>23bb9ea4-c757-42c1-96f1-5d8df6bb457a</vt:lpwstr>
  </property>
  <property fmtid="{D5CDD505-2E9C-101B-9397-08002B2CF9AE}" pid="8" name="MSIP_Label_6e1d1c83-2a9a-4197-aa25-55677fe6e5c9_ContentBits">
    <vt:lpwstr>2</vt:lpwstr>
  </property>
  <property fmtid="{D5CDD505-2E9C-101B-9397-08002B2CF9AE}" pid="9" name="ClassificationContentMarkingFooterLocations">
    <vt:lpwstr>Kaggle:3\Custom Design:3\Kaggle (All Grey):3</vt:lpwstr>
  </property>
  <property fmtid="{D5CDD505-2E9C-101B-9397-08002B2CF9AE}" pid="10" name="ClassificationContentMarkingFooterText">
    <vt:lpwstr>KPOPUBLI</vt:lpwstr>
  </property>
</Properties>
</file>