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5" r:id="rId3"/>
    <p:sldId id="262" r:id="rId4"/>
    <p:sldId id="270" r:id="rId5"/>
    <p:sldId id="271" r:id="rId6"/>
    <p:sldId id="263" r:id="rId7"/>
    <p:sldId id="264" r:id="rId8"/>
    <p:sldId id="260" r:id="rId9"/>
    <p:sldId id="268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>
        <p:scale>
          <a:sx n="110" d="100"/>
          <a:sy n="110" d="100"/>
        </p:scale>
        <p:origin x="63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8257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75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248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37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626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615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364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11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876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03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19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7003863-D030-FE45-9AAB-9C5DA1188830}" type="datetimeFigureOut">
              <a:rPr lang="es-ES_tradnl" smtClean="0"/>
              <a:t>20/10/19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364CCB-8F2F-0D4B-8361-2C3E9265CBF3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51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5FD7-BA65-9B48-95BF-98B6625CE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HPC – Proyecto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C90BF-3932-E74D-A511-CA1650A53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Problema</a:t>
            </a:r>
            <a:r>
              <a:rPr lang="en-US" b="1" dirty="0"/>
              <a:t> del </a:t>
            </a:r>
            <a:r>
              <a:rPr lang="en-US" b="1" dirty="0" err="1"/>
              <a:t>viajero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43307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74C3-F489-AF45-9C5B-C17D0092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Eficiencia Paralelo</a:t>
            </a:r>
            <a:br>
              <a:rPr lang="es-ES_tradnl" dirty="0"/>
            </a:br>
            <a:r>
              <a:rPr lang="es-ES_tradnl" sz="3200" dirty="0"/>
              <a:t>10 Hilos</a:t>
            </a:r>
            <a:endParaRPr lang="es-ES_tradnl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0765625-AE55-864F-B225-5E456CF79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286000"/>
            <a:ext cx="7162800" cy="3581400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664C5B-6078-9445-B572-73E62AB9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473"/>
              </p:ext>
            </p:extLst>
          </p:nvPr>
        </p:nvGraphicFramePr>
        <p:xfrm>
          <a:off x="1371600" y="2286000"/>
          <a:ext cx="1255259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209">
                  <a:extLst>
                    <a:ext uri="{9D8B030D-6E8A-4147-A177-3AD203B41FA5}">
                      <a16:colId xmlns:a16="http://schemas.microsoft.com/office/drawing/2014/main" val="2122213854"/>
                    </a:ext>
                  </a:extLst>
                </a:gridCol>
                <a:gridCol w="728050">
                  <a:extLst>
                    <a:ext uri="{9D8B030D-6E8A-4147-A177-3AD203B41FA5}">
                      <a16:colId xmlns:a16="http://schemas.microsoft.com/office/drawing/2014/main" val="78056876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Efficiency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1550298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4500102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7899186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01326043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9778542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98994821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91621514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96903285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17411021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05176453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0,402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94463624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74909957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14798472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61443319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35566514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5575398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87600300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48661387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11127893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0,913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380386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62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74C3-F489-AF45-9C5B-C17D0092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/>
              <a:t>Speed</a:t>
            </a:r>
            <a:r>
              <a:rPr lang="es-ES_tradnl" b="1" dirty="0"/>
              <a:t> up Paralelo</a:t>
            </a:r>
            <a:br>
              <a:rPr lang="es-ES_tradnl" dirty="0"/>
            </a:br>
            <a:r>
              <a:rPr lang="es-ES_tradnl" sz="3200" dirty="0"/>
              <a:t>22 Hilos</a:t>
            </a:r>
            <a:endParaRPr lang="es-ES_tradnl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EE4525-8BA7-3E49-A73F-9A054AF62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58691"/>
              </p:ext>
            </p:extLst>
          </p:nvPr>
        </p:nvGraphicFramePr>
        <p:xfrm>
          <a:off x="1371600" y="2286000"/>
          <a:ext cx="1255259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209">
                  <a:extLst>
                    <a:ext uri="{9D8B030D-6E8A-4147-A177-3AD203B41FA5}">
                      <a16:colId xmlns:a16="http://schemas.microsoft.com/office/drawing/2014/main" val="1647483784"/>
                    </a:ext>
                  </a:extLst>
                </a:gridCol>
                <a:gridCol w="728050">
                  <a:extLst>
                    <a:ext uri="{9D8B030D-6E8A-4147-A177-3AD203B41FA5}">
                      <a16:colId xmlns:a16="http://schemas.microsoft.com/office/drawing/2014/main" val="2614784646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Speed 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75377756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4570137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90579268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99969443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45142223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58962235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85508102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23415292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81416655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0937680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41795853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5,061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3468566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5,770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82025128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146289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4,402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16567451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4,663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33474962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8968217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4,756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27625064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06345514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12,810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29786783"/>
                  </a:ext>
                </a:extLst>
              </a:tr>
            </a:tbl>
          </a:graphicData>
        </a:graphic>
      </p:graphicFrame>
      <p:pic>
        <p:nvPicPr>
          <p:cNvPr id="16" name="Content Placeholder 15" descr="A close up of a map&#10;&#10;Description automatically generated">
            <a:extLst>
              <a:ext uri="{FF2B5EF4-FFF2-40B4-BE49-F238E27FC236}">
                <a16:creationId xmlns:a16="http://schemas.microsoft.com/office/drawing/2014/main" id="{1DD6636D-DD6F-444B-9C0B-3980CBACE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286000"/>
            <a:ext cx="7162800" cy="3581400"/>
          </a:xfrm>
        </p:spPr>
      </p:pic>
    </p:spTree>
    <p:extLst>
      <p:ext uri="{BB962C8B-B14F-4D97-AF65-F5344CB8AC3E}">
        <p14:creationId xmlns:p14="http://schemas.microsoft.com/office/powerpoint/2010/main" val="313627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74C3-F489-AF45-9C5B-C17D0092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Eficiencia Paralelo</a:t>
            </a:r>
            <a:br>
              <a:rPr lang="es-ES_tradnl" dirty="0"/>
            </a:br>
            <a:r>
              <a:rPr lang="es-ES_tradnl" sz="3200" dirty="0"/>
              <a:t>22 Hilos</a:t>
            </a:r>
            <a:endParaRPr lang="es-ES_tradnl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4214C1E-D561-8B40-9CE7-AEA8B43B7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286000"/>
            <a:ext cx="7162800" cy="3581400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EE4525-8BA7-3E49-A73F-9A054AF62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97367"/>
              </p:ext>
            </p:extLst>
          </p:nvPr>
        </p:nvGraphicFramePr>
        <p:xfrm>
          <a:off x="1371600" y="2286000"/>
          <a:ext cx="1255259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209">
                  <a:extLst>
                    <a:ext uri="{9D8B030D-6E8A-4147-A177-3AD203B41FA5}">
                      <a16:colId xmlns:a16="http://schemas.microsoft.com/office/drawing/2014/main" val="1647483784"/>
                    </a:ext>
                  </a:extLst>
                </a:gridCol>
                <a:gridCol w="728050">
                  <a:extLst>
                    <a:ext uri="{9D8B030D-6E8A-4147-A177-3AD203B41FA5}">
                      <a16:colId xmlns:a16="http://schemas.microsoft.com/office/drawing/2014/main" val="1395765351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Efficiency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75377756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4570137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90579268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99969443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45142223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58962235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85508102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23415292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81416655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0937680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41795853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3468566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82025128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146289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16567451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33474962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8968217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27625064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06345514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0,582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2978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6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25CEAFF-7948-174B-9DE4-2168DBBCF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142" y="480515"/>
            <a:ext cx="950371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6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24E8-E50E-8045-A1DC-E77BCC80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Tiempos Serial</a:t>
            </a:r>
          </a:p>
        </p:txBody>
      </p:sp>
      <p:pic>
        <p:nvPicPr>
          <p:cNvPr id="5" name="Content Placeholder 4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145ACDA7-37B8-0F49-8F93-181FDC59A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305565"/>
            <a:ext cx="7162800" cy="358140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26A057-1670-A148-AD03-C188C3252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53454"/>
              </p:ext>
            </p:extLst>
          </p:nvPr>
        </p:nvGraphicFramePr>
        <p:xfrm>
          <a:off x="1371600" y="2305565"/>
          <a:ext cx="1499711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10">
                  <a:extLst>
                    <a:ext uri="{9D8B030D-6E8A-4147-A177-3AD203B41FA5}">
                      <a16:colId xmlns:a16="http://schemas.microsoft.com/office/drawing/2014/main" val="776627338"/>
                    </a:ext>
                  </a:extLst>
                </a:gridCol>
                <a:gridCol w="770801">
                  <a:extLst>
                    <a:ext uri="{9D8B030D-6E8A-4147-A177-3AD203B41FA5}">
                      <a16:colId xmlns:a16="http://schemas.microsoft.com/office/drawing/2014/main" val="2447278938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time(sec)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63555943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88978899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14683114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04152476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85982437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740957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78833010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58871945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32101303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85296690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08126903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06532296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86891515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10,756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73012632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23,169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69586338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53,396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61706894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112,802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84612148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256,622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04033506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557,585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9055070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2886,241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26743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67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3316A24-C067-BC41-834A-4EF1E10F0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047" y="480515"/>
            <a:ext cx="860190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3D1EBC23-2901-294B-ADD2-F614380D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791" y="480515"/>
            <a:ext cx="10962417" cy="58923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6257BD-1313-694D-B9D2-53D37B51C1A4}"/>
              </a:ext>
            </a:extLst>
          </p:cNvPr>
          <p:cNvSpPr/>
          <p:nvPr/>
        </p:nvSpPr>
        <p:spPr>
          <a:xfrm>
            <a:off x="4149585" y="596348"/>
            <a:ext cx="1446145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337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1961-73D1-6842-8D74-DB167335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Tiempo Paralelo</a:t>
            </a:r>
            <a:br>
              <a:rPr lang="es-ES_tradnl" dirty="0"/>
            </a:br>
            <a:r>
              <a:rPr lang="es-ES_tradnl" sz="3200" dirty="0"/>
              <a:t>10 Hilos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CF6A5-EF6C-7D4D-B246-126A387D9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286000"/>
            <a:ext cx="7162800" cy="35814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30E797-FC5B-A84E-991C-39C1CC65C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16862"/>
              </p:ext>
            </p:extLst>
          </p:nvPr>
        </p:nvGraphicFramePr>
        <p:xfrm>
          <a:off x="1371600" y="2286000"/>
          <a:ext cx="1499711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10">
                  <a:extLst>
                    <a:ext uri="{9D8B030D-6E8A-4147-A177-3AD203B41FA5}">
                      <a16:colId xmlns:a16="http://schemas.microsoft.com/office/drawing/2014/main" val="2758290137"/>
                    </a:ext>
                  </a:extLst>
                </a:gridCol>
                <a:gridCol w="770801">
                  <a:extLst>
                    <a:ext uri="{9D8B030D-6E8A-4147-A177-3AD203B41FA5}">
                      <a16:colId xmlns:a16="http://schemas.microsoft.com/office/drawing/2014/main" val="3614927045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time(sec)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23968244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32193253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11387911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9881217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99425866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2027414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3037803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81623903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78591013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60854527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46639835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3904859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8018236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19862792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5,852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90904110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13,629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86667622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29,201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39228237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62,908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96197134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130,981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10786034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316,107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90269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06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74C3-F489-AF45-9C5B-C17D0092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Tiempo Paralelo</a:t>
            </a:r>
            <a:br>
              <a:rPr lang="es-ES_tradnl" dirty="0"/>
            </a:br>
            <a:r>
              <a:rPr lang="es-ES_tradnl" sz="3200" dirty="0"/>
              <a:t>22 Hilos</a:t>
            </a:r>
            <a:endParaRPr lang="es-ES_tradnl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6E7729A-73E3-8C4F-8457-5E7BAF8C0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295268"/>
            <a:ext cx="7162800" cy="35814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F2A896-DE0F-B24C-A8AC-A46B4BDD5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4352"/>
              </p:ext>
            </p:extLst>
          </p:nvPr>
        </p:nvGraphicFramePr>
        <p:xfrm>
          <a:off x="1371600" y="2295268"/>
          <a:ext cx="1499711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10">
                  <a:extLst>
                    <a:ext uri="{9D8B030D-6E8A-4147-A177-3AD203B41FA5}">
                      <a16:colId xmlns:a16="http://schemas.microsoft.com/office/drawing/2014/main" val="4049502462"/>
                    </a:ext>
                  </a:extLst>
                </a:gridCol>
                <a:gridCol w="770801">
                  <a:extLst>
                    <a:ext uri="{9D8B030D-6E8A-4147-A177-3AD203B41FA5}">
                      <a16:colId xmlns:a16="http://schemas.microsoft.com/office/drawing/2014/main" val="37050467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time(sec)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05664995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57387613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8236988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8796369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5159489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70936844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56131005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07481634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82545441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4290161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5688759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83075152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62368945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7287737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5,263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6613364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11,451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91452428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25,158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83243696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53,959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1879785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102,974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91561377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225,310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61792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1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2304-477C-F242-B3B6-830E958E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Mediciones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8FE2-CA9F-774F-BF6B-1541DAAE2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95417"/>
          </a:xfrm>
        </p:spPr>
        <p:txBody>
          <a:bodyPr/>
          <a:lstStyle/>
          <a:p>
            <a:r>
              <a:rPr lang="es-ES_tradnl" b="1" dirty="0" err="1"/>
              <a:t>Speed</a:t>
            </a:r>
            <a:r>
              <a:rPr lang="es-ES_tradnl" b="1" dirty="0"/>
              <a:t> Up</a:t>
            </a:r>
            <a:endParaRPr lang="es-ES_trad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6A2F0-928F-4342-BC3F-AE492D8A3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95417"/>
          </a:xfrm>
        </p:spPr>
        <p:txBody>
          <a:bodyPr/>
          <a:lstStyle/>
          <a:p>
            <a:r>
              <a:rPr lang="es-ES_tradnl" b="1" dirty="0" err="1"/>
              <a:t>Efficiency</a:t>
            </a:r>
            <a:endParaRPr lang="es-ES_tradnl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DBB90-3670-B141-889F-E04489E00AE4}"/>
              </a:ext>
            </a:extLst>
          </p:cNvPr>
          <p:cNvSpPr txBox="1"/>
          <p:nvPr/>
        </p:nvSpPr>
        <p:spPr>
          <a:xfrm>
            <a:off x="1371600" y="3093656"/>
            <a:ext cx="99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i="1" dirty="0">
                <a:latin typeface="Consolas" panose="020B0609020204030204" pitchFamily="49" charset="0"/>
                <a:cs typeface="Consolas" panose="020B0609020204030204" pitchFamily="49" charset="0"/>
              </a:rPr>
              <a:t>S=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B8325-02D5-3D48-9CDE-CE0ED4ECA38E}"/>
              </a:ext>
            </a:extLst>
          </p:cNvPr>
          <p:cNvSpPr txBox="1"/>
          <p:nvPr/>
        </p:nvSpPr>
        <p:spPr>
          <a:xfrm>
            <a:off x="2254078" y="2681416"/>
            <a:ext cx="82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s-ES_tradnl" sz="5400" i="1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es-ES_tradnl" sz="5400" i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A4722-E7C2-8847-8039-ABAEBE8D72FD}"/>
              </a:ext>
            </a:extLst>
          </p:cNvPr>
          <p:cNvSpPr txBox="1"/>
          <p:nvPr/>
        </p:nvSpPr>
        <p:spPr>
          <a:xfrm>
            <a:off x="2254076" y="3444108"/>
            <a:ext cx="82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s-ES_tradnl" sz="5400" i="1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s-ES_tradnl" sz="5400" i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7768DC-8B6E-1C4B-B06A-B2E96392686E}"/>
              </a:ext>
            </a:extLst>
          </p:cNvPr>
          <p:cNvCxnSpPr>
            <a:cxnSpLocks/>
          </p:cNvCxnSpPr>
          <p:nvPr/>
        </p:nvCxnSpPr>
        <p:spPr>
          <a:xfrm>
            <a:off x="2254079" y="3617106"/>
            <a:ext cx="820692" cy="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718E5E-3407-734F-A09C-3A4E57131E63}"/>
              </a:ext>
            </a:extLst>
          </p:cNvPr>
          <p:cNvSpPr txBox="1"/>
          <p:nvPr/>
        </p:nvSpPr>
        <p:spPr>
          <a:xfrm>
            <a:off x="6525403" y="3096742"/>
            <a:ext cx="99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i="1" dirty="0">
                <a:latin typeface="Consolas" panose="020B0609020204030204" pitchFamily="49" charset="0"/>
                <a:cs typeface="Consolas" panose="020B0609020204030204" pitchFamily="49" charset="0"/>
              </a:rPr>
              <a:t>E=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30D50-4816-854D-804D-7E6ED262D6DD}"/>
              </a:ext>
            </a:extLst>
          </p:cNvPr>
          <p:cNvSpPr txBox="1"/>
          <p:nvPr/>
        </p:nvSpPr>
        <p:spPr>
          <a:xfrm>
            <a:off x="7520122" y="2795715"/>
            <a:ext cx="45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i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14CE5-F1B8-CA4E-9462-62287E503A40}"/>
              </a:ext>
            </a:extLst>
          </p:cNvPr>
          <p:cNvSpPr txBox="1"/>
          <p:nvPr/>
        </p:nvSpPr>
        <p:spPr>
          <a:xfrm>
            <a:off x="7520122" y="3392958"/>
            <a:ext cx="45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i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4ADCC6-DC23-B04D-A30E-1903049A884F}"/>
              </a:ext>
            </a:extLst>
          </p:cNvPr>
          <p:cNvCxnSpPr>
            <a:cxnSpLocks/>
          </p:cNvCxnSpPr>
          <p:nvPr/>
        </p:nvCxnSpPr>
        <p:spPr>
          <a:xfrm>
            <a:off x="7407882" y="3607835"/>
            <a:ext cx="679622" cy="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546A235-5111-3D49-86ED-3FB5B6907B86}"/>
              </a:ext>
            </a:extLst>
          </p:cNvPr>
          <p:cNvSpPr txBox="1">
            <a:spLocks/>
          </p:cNvSpPr>
          <p:nvPr/>
        </p:nvSpPr>
        <p:spPr>
          <a:xfrm>
            <a:off x="1371600" y="4932422"/>
            <a:ext cx="3398108" cy="134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/>
              <a:t>S = </a:t>
            </a:r>
            <a:r>
              <a:rPr lang="es-ES_tradnl" b="1" dirty="0" err="1"/>
              <a:t>Speed</a:t>
            </a:r>
            <a:r>
              <a:rPr lang="es-ES_tradnl" b="1" dirty="0"/>
              <a:t> up</a:t>
            </a:r>
          </a:p>
          <a:p>
            <a:r>
              <a:rPr lang="es-ES_tradnl" b="1" dirty="0" err="1"/>
              <a:t>T</a:t>
            </a:r>
            <a:r>
              <a:rPr lang="es-ES_tradnl" b="1" baseline="-25000" dirty="0" err="1"/>
              <a:t>s</a:t>
            </a:r>
            <a:r>
              <a:rPr lang="es-ES_tradnl" b="1" dirty="0"/>
              <a:t> = Tiempo serial</a:t>
            </a:r>
          </a:p>
          <a:p>
            <a:r>
              <a:rPr lang="es-ES_tradnl" b="1" dirty="0" err="1"/>
              <a:t>T</a:t>
            </a:r>
            <a:r>
              <a:rPr lang="es-ES_tradnl" b="1" baseline="-25000" dirty="0" err="1"/>
              <a:t>p</a:t>
            </a:r>
            <a:r>
              <a:rPr lang="es-ES_tradnl" b="1" dirty="0"/>
              <a:t> = Tiempo paralelo</a:t>
            </a:r>
            <a:endParaRPr lang="es-ES_tradnl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4732BB-6220-9E42-AD69-42E73DCFAA55}"/>
              </a:ext>
            </a:extLst>
          </p:cNvPr>
          <p:cNvSpPr txBox="1">
            <a:spLocks/>
          </p:cNvSpPr>
          <p:nvPr/>
        </p:nvSpPr>
        <p:spPr>
          <a:xfrm>
            <a:off x="6525403" y="4932422"/>
            <a:ext cx="3398108" cy="134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/>
              <a:t>E = </a:t>
            </a:r>
            <a:r>
              <a:rPr lang="es-ES_tradnl" b="1" dirty="0" err="1"/>
              <a:t>Efficiency</a:t>
            </a:r>
            <a:endParaRPr lang="es-ES_tradnl" b="1" dirty="0"/>
          </a:p>
          <a:p>
            <a:r>
              <a:rPr lang="es-ES_tradnl" b="1" dirty="0"/>
              <a:t>S = </a:t>
            </a:r>
            <a:r>
              <a:rPr lang="es-ES_tradnl" b="1" dirty="0" err="1"/>
              <a:t>Speed</a:t>
            </a:r>
            <a:r>
              <a:rPr lang="es-ES_tradnl" b="1" dirty="0"/>
              <a:t> up</a:t>
            </a:r>
          </a:p>
          <a:p>
            <a:r>
              <a:rPr lang="es-ES_tradnl" b="1" dirty="0"/>
              <a:t>P = </a:t>
            </a:r>
            <a:r>
              <a:rPr lang="es-ES_tradnl" b="1" dirty="0" err="1"/>
              <a:t>number</a:t>
            </a:r>
            <a:r>
              <a:rPr lang="es-ES_tradnl" b="1" dirty="0"/>
              <a:t> of </a:t>
            </a:r>
            <a:r>
              <a:rPr lang="es-ES_tradnl" b="1" dirty="0" err="1"/>
              <a:t>processors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4463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74C3-F489-AF45-9C5B-C17D0092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/>
              <a:t>Speed</a:t>
            </a:r>
            <a:r>
              <a:rPr lang="es-ES_tradnl" b="1" dirty="0"/>
              <a:t> up Paralelo</a:t>
            </a:r>
            <a:br>
              <a:rPr lang="es-ES_tradnl" dirty="0"/>
            </a:br>
            <a:r>
              <a:rPr lang="es-ES_tradnl" sz="3200" dirty="0"/>
              <a:t>10 Hilos</a:t>
            </a:r>
            <a:endParaRPr lang="es-ES_tradnl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664C5B-6078-9445-B572-73E62AB9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14244"/>
              </p:ext>
            </p:extLst>
          </p:nvPr>
        </p:nvGraphicFramePr>
        <p:xfrm>
          <a:off x="1371600" y="2286000"/>
          <a:ext cx="1255259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209">
                  <a:extLst>
                    <a:ext uri="{9D8B030D-6E8A-4147-A177-3AD203B41FA5}">
                      <a16:colId xmlns:a16="http://schemas.microsoft.com/office/drawing/2014/main" val="2122213854"/>
                    </a:ext>
                  </a:extLst>
                </a:gridCol>
                <a:gridCol w="728050">
                  <a:extLst>
                    <a:ext uri="{9D8B030D-6E8A-4147-A177-3AD203B41FA5}">
                      <a16:colId xmlns:a16="http://schemas.microsoft.com/office/drawing/2014/main" val="3468701372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Speed 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1550298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4500102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7899186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01326043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9778542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98994821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91621514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96903285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17411021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05176453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94463624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4,092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74909957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4,691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14798472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61443319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135566514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5575398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287600300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48661387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411127893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9,131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4" marR="8394" marT="8394" marB="0" anchor="b"/>
                </a:tc>
                <a:extLst>
                  <a:ext uri="{0D108BD9-81ED-4DB2-BD59-A6C34878D82A}">
                    <a16:rowId xmlns:a16="http://schemas.microsoft.com/office/drawing/2014/main" val="3380386215"/>
                  </a:ext>
                </a:extLst>
              </a:tr>
            </a:tbl>
          </a:graphicData>
        </a:graphic>
      </p:graphicFrame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D5AF225-0BD1-FC43-BE79-3641AEE87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286000"/>
            <a:ext cx="7162800" cy="3581400"/>
          </a:xfrm>
        </p:spPr>
      </p:pic>
    </p:spTree>
    <p:extLst>
      <p:ext uri="{BB962C8B-B14F-4D97-AF65-F5344CB8AC3E}">
        <p14:creationId xmlns:p14="http://schemas.microsoft.com/office/powerpoint/2010/main" val="20613067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368</Words>
  <Application>Microsoft Macintosh PowerPoint</Application>
  <PresentationFormat>Widescreen</PresentationFormat>
  <Paragraphs>304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Consolas</vt:lpstr>
      <vt:lpstr>Franklin Gothic Book</vt:lpstr>
      <vt:lpstr>Crop</vt:lpstr>
      <vt:lpstr>HPC – Proyecto 03</vt:lpstr>
      <vt:lpstr>PowerPoint Presentation</vt:lpstr>
      <vt:lpstr>Tiempos Serial</vt:lpstr>
      <vt:lpstr>PowerPoint Presentation</vt:lpstr>
      <vt:lpstr>PowerPoint Presentation</vt:lpstr>
      <vt:lpstr>Tiempo Paralelo 10 Hilos</vt:lpstr>
      <vt:lpstr>Tiempo Paralelo 22 Hilos</vt:lpstr>
      <vt:lpstr>Mediciones</vt:lpstr>
      <vt:lpstr>Speed up Paralelo 10 Hilos</vt:lpstr>
      <vt:lpstr>Eficiencia Paralelo 10 Hilos</vt:lpstr>
      <vt:lpstr>Speed up Paralelo 22 Hilos</vt:lpstr>
      <vt:lpstr>Eficiencia Paralelo 22 Hilos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– Proyecto 03</dc:title>
  <dc:creator>Jose Alberto Mejia Osorio</dc:creator>
  <cp:lastModifiedBy>Jose Alberto Mejia Osorio</cp:lastModifiedBy>
  <cp:revision>4</cp:revision>
  <dcterms:created xsi:type="dcterms:W3CDTF">2019-10-21T04:31:14Z</dcterms:created>
  <dcterms:modified xsi:type="dcterms:W3CDTF">2019-10-21T05:39:49Z</dcterms:modified>
</cp:coreProperties>
</file>