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
  </p:notesMasterIdLst>
  <p:handoutMasterIdLst>
    <p:handoutMasterId r:id="rId7"/>
  </p:handoutMasterIdLst>
  <p:sldIdLst>
    <p:sldId id="256" r:id="rId5"/>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00" autoAdjust="0"/>
    <p:restoredTop sz="95141" autoAdjust="0"/>
  </p:normalViewPr>
  <p:slideViewPr>
    <p:cSldViewPr snapToGrid="0">
      <p:cViewPr>
        <p:scale>
          <a:sx n="40" d="100"/>
          <a:sy n="40" d="100"/>
        </p:scale>
        <p:origin x="-3690" y="-2526"/>
      </p:cViewPr>
      <p:guideLst>
        <p:guide orient="horz" pos="10368"/>
        <p:guide pos="13824"/>
      </p:guideLst>
    </p:cSldViewPr>
  </p:slideViewPr>
  <p:notesTextViewPr>
    <p:cViewPr>
      <p:scale>
        <a:sx n="1" d="1"/>
        <a:sy n="1" d="1"/>
      </p:scale>
      <p:origin x="0" y="0"/>
    </p:cViewPr>
  </p:notesTextViewPr>
  <p:notesViewPr>
    <p:cSldViewPr snapToGrid="0" showGuides="1">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es-ES" sz="1200"/>
            </a:lvl1pPr>
          </a:lstStyle>
          <a:p>
            <a:endParaRPr lang="es-ES"/>
          </a:p>
        </p:txBody>
      </p:sp>
      <p:sp>
        <p:nvSpPr>
          <p:cNvPr id="3" name="Marcador de posición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latinLnBrk="0">
              <a:defRPr lang="es-ES" sz="1200"/>
            </a:lvl1pPr>
          </a:lstStyle>
          <a:p>
            <a:fld id="{F1C0B079-A316-4C9B-B165-DF9EA8325D2C}" type="datetimeFigureOut">
              <a:rPr lang="es-ES" smtClean="0"/>
              <a:t>27/05/2017</a:t>
            </a:fld>
            <a:endParaRPr lang="es-ES"/>
          </a:p>
        </p:txBody>
      </p:sp>
      <p:sp>
        <p:nvSpPr>
          <p:cNvPr id="4" name="Marcador de posición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latinLnBrk="0">
              <a:defRPr lang="es-ES" sz="1200"/>
            </a:lvl1pPr>
          </a:lstStyle>
          <a:p>
            <a:endParaRPr lang="es-ES"/>
          </a:p>
        </p:txBody>
      </p:sp>
      <p:sp>
        <p:nvSpPr>
          <p:cNvPr id="5" name="Marcador de posición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latinLnBrk="0">
              <a:defRPr lang="es-ES" sz="1200"/>
            </a:lvl1pPr>
          </a:lstStyle>
          <a:p>
            <a:fld id="{6BA0EAE6-B4B6-49B7-9049-B371250BE0F4}" type="slidenum">
              <a:rPr lang="es-ES" smtClean="0"/>
              <a:t>‹Nº›</a:t>
            </a:fld>
            <a:endParaRPr lang="es-E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es-ES" sz="1200"/>
            </a:lvl1pPr>
          </a:lstStyle>
          <a:p>
            <a:endParaRPr lang="es-ES"/>
          </a:p>
        </p:txBody>
      </p:sp>
      <p:sp>
        <p:nvSpPr>
          <p:cNvPr id="3" name="Marcador de posición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es-ES" sz="1200"/>
            </a:lvl1pPr>
          </a:lstStyle>
          <a:p>
            <a:fld id="{38F28AB8-57D1-494F-9851-055AD867E790}" type="datetimeFigureOut">
              <a:t>27/05/2017</a:t>
            </a:fld>
            <a:endParaRPr lang="es-ES"/>
          </a:p>
        </p:txBody>
      </p:sp>
      <p:sp>
        <p:nvSpPr>
          <p:cNvPr id="4" name="Marcador de posición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es-ES" sz="1200"/>
            </a:lvl1pPr>
          </a:lstStyle>
          <a:p>
            <a:endParaRPr lang="es-ES"/>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es-ES" sz="1200"/>
            </a:lvl1pPr>
          </a:lstStyle>
          <a:p>
            <a:fld id="{37C7F044-5458-4B2E-BFA0-52AAA1C529D4}" type="slidenum">
              <a:t>‹Nº›</a:t>
            </a:fld>
            <a:endParaRPr lang="es-E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lang="es-ES" sz="1200" kern="1200">
        <a:solidFill>
          <a:schemeClr val="tx1"/>
        </a:solidFill>
        <a:latin typeface="+mn-lt"/>
        <a:ea typeface="+mn-ea"/>
        <a:cs typeface="+mn-cs"/>
      </a:defRPr>
    </a:lvl1pPr>
    <a:lvl2pPr marL="457200" algn="l" defTabSz="914400" rtl="0" eaLnBrk="1" latinLnBrk="0" hangingPunct="1">
      <a:defRPr lang="es-ES" sz="1200" kern="1200">
        <a:solidFill>
          <a:schemeClr val="tx1"/>
        </a:solidFill>
        <a:latin typeface="+mn-lt"/>
        <a:ea typeface="+mn-ea"/>
        <a:cs typeface="+mn-cs"/>
      </a:defRPr>
    </a:lvl2pPr>
    <a:lvl3pPr marL="914400" algn="l" defTabSz="914400" rtl="0" eaLnBrk="1" latinLnBrk="0" hangingPunct="1">
      <a:defRPr lang="es-ES" sz="1200" kern="1200">
        <a:solidFill>
          <a:schemeClr val="tx1"/>
        </a:solidFill>
        <a:latin typeface="+mn-lt"/>
        <a:ea typeface="+mn-ea"/>
        <a:cs typeface="+mn-cs"/>
      </a:defRPr>
    </a:lvl3pPr>
    <a:lvl4pPr marL="1371600" algn="l" defTabSz="914400" rtl="0" eaLnBrk="1" latinLnBrk="0" hangingPunct="1">
      <a:defRPr lang="es-ES" sz="1200" kern="1200">
        <a:solidFill>
          <a:schemeClr val="tx1"/>
        </a:solidFill>
        <a:latin typeface="+mn-lt"/>
        <a:ea typeface="+mn-ea"/>
        <a:cs typeface="+mn-cs"/>
      </a:defRPr>
    </a:lvl4pPr>
    <a:lvl5pPr marL="1828800" algn="l" defTabSz="914400" rtl="0" eaLnBrk="1" latinLnBrk="0" hangingPunct="1">
      <a:defRPr lang="es-ES" sz="1200" kern="1200">
        <a:solidFill>
          <a:schemeClr val="tx1"/>
        </a:solidFill>
        <a:latin typeface="+mn-lt"/>
        <a:ea typeface="+mn-ea"/>
        <a:cs typeface="+mn-cs"/>
      </a:defRPr>
    </a:lvl5pPr>
    <a:lvl6pPr marL="2286000" algn="l" defTabSz="914400" rtl="0" eaLnBrk="1" latinLnBrk="0" hangingPunct="1">
      <a:defRPr lang="es-ES" sz="1200" kern="1200">
        <a:solidFill>
          <a:schemeClr val="tx1"/>
        </a:solidFill>
        <a:latin typeface="+mn-lt"/>
        <a:ea typeface="+mn-ea"/>
        <a:cs typeface="+mn-cs"/>
      </a:defRPr>
    </a:lvl6pPr>
    <a:lvl7pPr marL="2743200" algn="l" defTabSz="914400" rtl="0" eaLnBrk="1" latinLnBrk="0" hangingPunct="1">
      <a:defRPr lang="es-ES" sz="1200" kern="1200">
        <a:solidFill>
          <a:schemeClr val="tx1"/>
        </a:solidFill>
        <a:latin typeface="+mn-lt"/>
        <a:ea typeface="+mn-ea"/>
        <a:cs typeface="+mn-cs"/>
      </a:defRPr>
    </a:lvl7pPr>
    <a:lvl8pPr marL="3200400" algn="l" defTabSz="914400" rtl="0" eaLnBrk="1" latinLnBrk="0" hangingPunct="1">
      <a:defRPr lang="es-ES" sz="1200" kern="1200">
        <a:solidFill>
          <a:schemeClr val="tx1"/>
        </a:solidFill>
        <a:latin typeface="+mn-lt"/>
        <a:ea typeface="+mn-ea"/>
        <a:cs typeface="+mn-cs"/>
      </a:defRPr>
    </a:lvl8pPr>
    <a:lvl9pPr marL="3657600" algn="l" defTabSz="914400" rtl="0" eaLnBrk="1" latinLnBrk="0" hangingPunct="1">
      <a:defRPr lang="es-ES"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a:solidFill>
                  <a:prstClr val="white">
                    <a:lumMod val="50000"/>
                  </a:prstClr>
                </a:solidFill>
                <a:cs typeface="Calibri" panose="020F0502020204030204" pitchFamily="34" charset="0"/>
              </a:rPr>
              <a:t>Para cambiar este póster, sustituya el </a:t>
            </a:r>
            <a:r>
              <a:rPr lang="es-ES" baseline="0" dirty="0">
                <a:solidFill>
                  <a:prstClr val="white">
                    <a:lumMod val="50000"/>
                  </a:prstClr>
                </a:solidFill>
                <a:cs typeface="Calibri" panose="020F0502020204030204" pitchFamily="34" charset="0"/>
              </a:rPr>
              <a:t>contenido de muestra por el suyo</a:t>
            </a:r>
            <a:r>
              <a:rPr lang="es-ES" dirty="0">
                <a:solidFill>
                  <a:prstClr val="white">
                    <a:lumMod val="50000"/>
                  </a:prstClr>
                </a:solidFill>
                <a:cs typeface="Calibri" panose="020F0502020204030204" pitchFamily="34" charset="0"/>
              </a:rPr>
              <a:t>. Si prefiere empezar</a:t>
            </a:r>
            <a:r>
              <a:rPr lang="es-ES" baseline="0" dirty="0">
                <a:solidFill>
                  <a:prstClr val="white">
                    <a:lumMod val="50000"/>
                  </a:prstClr>
                </a:solidFill>
                <a:cs typeface="Calibri" panose="020F0502020204030204" pitchFamily="34" charset="0"/>
              </a:rPr>
              <a:t> de cero, use el botón Nueva diapositiva de la pestaña Inicio para insertar una página nueva y luego escriba el texto y el contenido en los marcadores de posición vacíos.</a:t>
            </a:r>
            <a:r>
              <a:rPr lang="es-ES" dirty="0">
                <a:solidFill>
                  <a:prstClr val="white">
                    <a:lumMod val="50000"/>
                  </a:prstClr>
                </a:solidFill>
                <a:cs typeface="Calibri" panose="020F0502020204030204" pitchFamily="34" charset="0"/>
              </a:rPr>
              <a:t> Si necesita más marcadores para títulos, subtítulos o texto del cuerpo, copie cualquiera de los marcadores actuales y arrastre el nuevo hasta esa posición. </a:t>
            </a:r>
            <a:endParaRPr lang="es-ES" sz="1200" dirty="0">
              <a:solidFill>
                <a:prstClr val="white">
                  <a:lumMod val="50000"/>
                </a:prstClr>
              </a:solidFill>
              <a:cs typeface="Calibri" panose="020F0502020204030204" pitchFamily="34" charset="0"/>
            </a:endParaRPr>
          </a:p>
          <a:p>
            <a:endParaRPr lang="es-ES" dirty="0"/>
          </a:p>
        </p:txBody>
      </p:sp>
      <p:sp>
        <p:nvSpPr>
          <p:cNvPr id="4" name="Marcador de número de diapositiva 3"/>
          <p:cNvSpPr>
            <a:spLocks noGrp="1"/>
          </p:cNvSpPr>
          <p:nvPr>
            <p:ph type="sldNum" sz="quarter" idx="10"/>
          </p:nvPr>
        </p:nvSpPr>
        <p:spPr/>
        <p:txBody>
          <a:bodyPr/>
          <a:lstStyle/>
          <a:p>
            <a:fld id="{37C7F044-5458-4B2E-BFA0-52AAA1C529D4}" type="slidenum">
              <a:rPr lang="es-ES" smtClean="0"/>
              <a:t>1</a:t>
            </a:fld>
            <a:endParaRPr lang="es-ES"/>
          </a:p>
        </p:txBody>
      </p:sp>
    </p:spTree>
    <p:extLst>
      <p:ext uri="{BB962C8B-B14F-4D97-AF65-F5344CB8AC3E}">
        <p14:creationId xmlns:p14="http://schemas.microsoft.com/office/powerpoint/2010/main" val="1698227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óster">
    <p:spTree>
      <p:nvGrpSpPr>
        <p:cNvPr id="1" name=""/>
        <p:cNvGrpSpPr/>
        <p:nvPr/>
      </p:nvGrpSpPr>
      <p:grpSpPr>
        <a:xfrm>
          <a:off x="0" y="0"/>
          <a:ext cx="0" cy="0"/>
          <a:chOff x="0" y="0"/>
          <a:chExt cx="0" cy="0"/>
        </a:xfrm>
      </p:grpSpPr>
      <p:sp>
        <p:nvSpPr>
          <p:cNvPr id="2" name="Título 1"/>
          <p:cNvSpPr>
            <a:spLocks noGrp="1"/>
          </p:cNvSpPr>
          <p:nvPr>
            <p:ph type="title"/>
          </p:nvPr>
        </p:nvSpPr>
        <p:spPr>
          <a:xfrm>
            <a:off x="6400800" y="990600"/>
            <a:ext cx="31089600" cy="2514540"/>
          </a:xfrm>
        </p:spPr>
        <p:txBody>
          <a:bodyPr/>
          <a:lstStyle/>
          <a:p>
            <a:r>
              <a:rPr lang="es-ES"/>
              <a:t>Haga clic para modificar el estilo de título del patrón</a:t>
            </a:r>
          </a:p>
        </p:txBody>
      </p:sp>
      <p:sp>
        <p:nvSpPr>
          <p:cNvPr id="31" name="Marcador de posición de texto 6"/>
          <p:cNvSpPr>
            <a:spLocks noGrp="1"/>
          </p:cNvSpPr>
          <p:nvPr>
            <p:ph type="body" sz="quarter" idx="36"/>
          </p:nvPr>
        </p:nvSpPr>
        <p:spPr bwMode="auto">
          <a:xfrm>
            <a:off x="6400800" y="3588603"/>
            <a:ext cx="31089600" cy="830997"/>
          </a:xfrm>
        </p:spPr>
        <p:txBody>
          <a:bodyPr>
            <a:noAutofit/>
          </a:bodyPr>
          <a:lstStyle>
            <a:lvl1pPr marL="0" indent="0" latinLnBrk="0">
              <a:spcBef>
                <a:spcPts val="0"/>
              </a:spcBef>
              <a:buNone/>
              <a:defRPr lang="es-ES" sz="2400">
                <a:solidFill>
                  <a:schemeClr val="bg1"/>
                </a:solidFill>
              </a:defRPr>
            </a:lvl1pPr>
            <a:lvl2pPr marL="0" indent="0" latinLnBrk="0">
              <a:spcBef>
                <a:spcPts val="0"/>
              </a:spcBef>
              <a:buNone/>
              <a:defRPr lang="es-ES" sz="2400">
                <a:solidFill>
                  <a:schemeClr val="bg1"/>
                </a:solidFill>
              </a:defRPr>
            </a:lvl2pPr>
            <a:lvl3pPr marL="0" indent="0" latinLnBrk="0">
              <a:spcBef>
                <a:spcPts val="0"/>
              </a:spcBef>
              <a:buNone/>
              <a:defRPr lang="es-ES" sz="2400">
                <a:solidFill>
                  <a:schemeClr val="bg1"/>
                </a:solidFill>
              </a:defRPr>
            </a:lvl3pPr>
            <a:lvl4pPr marL="0" indent="0" latinLnBrk="0">
              <a:spcBef>
                <a:spcPts val="0"/>
              </a:spcBef>
              <a:buNone/>
              <a:defRPr lang="es-ES" sz="2400">
                <a:solidFill>
                  <a:schemeClr val="bg1"/>
                </a:solidFill>
              </a:defRPr>
            </a:lvl4pPr>
            <a:lvl5pPr marL="0" indent="0" latinLnBrk="0">
              <a:spcBef>
                <a:spcPts val="0"/>
              </a:spcBef>
              <a:buNone/>
              <a:defRPr lang="es-ES" sz="2400">
                <a:solidFill>
                  <a:schemeClr val="bg1"/>
                </a:solidFill>
              </a:defRPr>
            </a:lvl5pPr>
            <a:lvl6pPr marL="0" indent="0" latinLnBrk="0">
              <a:spcBef>
                <a:spcPts val="0"/>
              </a:spcBef>
              <a:buNone/>
              <a:defRPr lang="es-ES" sz="2400">
                <a:solidFill>
                  <a:schemeClr val="bg1"/>
                </a:solidFill>
              </a:defRPr>
            </a:lvl6pPr>
            <a:lvl7pPr marL="0" indent="0" latinLnBrk="0">
              <a:spcBef>
                <a:spcPts val="0"/>
              </a:spcBef>
              <a:buNone/>
              <a:defRPr lang="es-ES" sz="2400">
                <a:solidFill>
                  <a:schemeClr val="bg1"/>
                </a:solidFill>
              </a:defRPr>
            </a:lvl7pPr>
            <a:lvl8pPr marL="0" indent="0" latinLnBrk="0">
              <a:spcBef>
                <a:spcPts val="0"/>
              </a:spcBef>
              <a:buNone/>
              <a:defRPr lang="es-ES" sz="2400">
                <a:solidFill>
                  <a:schemeClr val="bg1"/>
                </a:solidFill>
              </a:defRPr>
            </a:lvl8pPr>
            <a:lvl9pPr marL="0" indent="0" latinLnBrk="0">
              <a:spcBef>
                <a:spcPts val="0"/>
              </a:spcBef>
              <a:buNone/>
              <a:defRPr lang="es-ES" sz="2400">
                <a:solidFill>
                  <a:schemeClr val="bg1"/>
                </a:solidFill>
              </a:defRPr>
            </a:lvl9pPr>
          </a:lstStyle>
          <a:p>
            <a:pPr lvl="0"/>
            <a:r>
              <a:rPr lang="es-ES"/>
              <a:t>Haga clic para modificar los estilos de texto del patrón</a:t>
            </a:r>
          </a:p>
        </p:txBody>
      </p:sp>
      <p:sp>
        <p:nvSpPr>
          <p:cNvPr id="3" name="Marcador de posición de fecha 2"/>
          <p:cNvSpPr>
            <a:spLocks noGrp="1"/>
          </p:cNvSpPr>
          <p:nvPr>
            <p:ph type="dt" sz="half" idx="10"/>
          </p:nvPr>
        </p:nvSpPr>
        <p:spPr/>
        <p:txBody>
          <a:bodyPr/>
          <a:lstStyle/>
          <a:p>
            <a:fld id="{ECAA57DF-1C19-4726-AB84-014692BAD8F5}" type="datetimeFigureOut">
              <a:t>27/05/2017</a:t>
            </a:fld>
            <a:endParaRPr lang="es-ES"/>
          </a:p>
        </p:txBody>
      </p:sp>
      <p:sp>
        <p:nvSpPr>
          <p:cNvPr id="4" name="Marcador de posición de pie de página 3"/>
          <p:cNvSpPr>
            <a:spLocks noGrp="1"/>
          </p:cNvSpPr>
          <p:nvPr>
            <p:ph type="ftr" sz="quarter" idx="11"/>
          </p:nvPr>
        </p:nvSpPr>
        <p:spPr/>
        <p:txBody>
          <a:bodyPr/>
          <a:lstStyle/>
          <a:p>
            <a:endParaRPr lang="es-ES"/>
          </a:p>
        </p:txBody>
      </p:sp>
      <p:sp>
        <p:nvSpPr>
          <p:cNvPr id="5" name="Marcador de posición de número de diapositiva 4"/>
          <p:cNvSpPr>
            <a:spLocks noGrp="1"/>
          </p:cNvSpPr>
          <p:nvPr>
            <p:ph type="sldNum" sz="quarter" idx="12"/>
          </p:nvPr>
        </p:nvSpPr>
        <p:spPr/>
        <p:txBody>
          <a:bodyPr/>
          <a:lstStyle/>
          <a:p>
            <a:fld id="{91B4C631-C489-4C11-812F-2172FBEAE82B}" type="slidenum">
              <a:t>‹Nº›</a:t>
            </a:fld>
            <a:endParaRPr lang="es-ES"/>
          </a:p>
        </p:txBody>
      </p:sp>
      <p:sp>
        <p:nvSpPr>
          <p:cNvPr id="7" name="Marcador de posición de texto 6"/>
          <p:cNvSpPr>
            <a:spLocks noGrp="1"/>
          </p:cNvSpPr>
          <p:nvPr>
            <p:ph type="body" sz="quarter" idx="13" hasCustomPrompt="1"/>
          </p:nvPr>
        </p:nvSpPr>
        <p:spPr>
          <a:xfrm>
            <a:off x="1143000" y="5852160"/>
            <a:ext cx="12801600" cy="1219200"/>
          </a:xfrm>
          <a:prstGeom prst="round1Rect">
            <a:avLst/>
          </a:prstGeom>
          <a:solidFill>
            <a:schemeClr val="accent2"/>
          </a:solidFill>
        </p:spPr>
        <p:txBody>
          <a:bodyPr lIns="365760" anchor="ctr">
            <a:noAutofit/>
          </a:bodyPr>
          <a:lstStyle>
            <a:lvl1pPr marL="0" indent="0" latinLnBrk="0">
              <a:spcBef>
                <a:spcPts val="0"/>
              </a:spcBef>
              <a:buNone/>
              <a:defRPr lang="es-ES" sz="6000" cap="all" baseline="0">
                <a:solidFill>
                  <a:schemeClr val="bg1"/>
                </a:solidFill>
                <a:latin typeface="+mj-lt"/>
              </a:defRPr>
            </a:lvl1pPr>
            <a:lvl2pPr marL="0" indent="0" latinLnBrk="0">
              <a:spcBef>
                <a:spcPts val="0"/>
              </a:spcBef>
              <a:buNone/>
              <a:defRPr lang="es-ES" sz="6000" cap="all" baseline="0">
                <a:solidFill>
                  <a:schemeClr val="bg1"/>
                </a:solidFill>
                <a:latin typeface="+mj-lt"/>
              </a:defRPr>
            </a:lvl2pPr>
            <a:lvl3pPr marL="0" indent="0" latinLnBrk="0">
              <a:spcBef>
                <a:spcPts val="0"/>
              </a:spcBef>
              <a:buNone/>
              <a:defRPr lang="es-ES" sz="6000" cap="all" baseline="0">
                <a:solidFill>
                  <a:schemeClr val="bg1"/>
                </a:solidFill>
                <a:latin typeface="+mj-lt"/>
              </a:defRPr>
            </a:lvl3pPr>
            <a:lvl4pPr marL="0" indent="0" latinLnBrk="0">
              <a:spcBef>
                <a:spcPts val="0"/>
              </a:spcBef>
              <a:buNone/>
              <a:defRPr lang="es-ES" sz="6000" cap="all" baseline="0">
                <a:solidFill>
                  <a:schemeClr val="bg1"/>
                </a:solidFill>
                <a:latin typeface="+mj-lt"/>
              </a:defRPr>
            </a:lvl4pPr>
            <a:lvl5pPr marL="0" indent="0" latinLnBrk="0">
              <a:spcBef>
                <a:spcPts val="0"/>
              </a:spcBef>
              <a:buNone/>
              <a:defRPr lang="es-ES" sz="6000" cap="all" baseline="0">
                <a:solidFill>
                  <a:schemeClr val="bg1"/>
                </a:solidFill>
                <a:latin typeface="+mj-lt"/>
              </a:defRPr>
            </a:lvl5pPr>
            <a:lvl6pPr marL="0" indent="0" latinLnBrk="0">
              <a:spcBef>
                <a:spcPts val="0"/>
              </a:spcBef>
              <a:buNone/>
              <a:defRPr lang="es-ES" sz="6000" cap="all" baseline="0">
                <a:solidFill>
                  <a:schemeClr val="bg1"/>
                </a:solidFill>
                <a:latin typeface="+mj-lt"/>
              </a:defRPr>
            </a:lvl6pPr>
            <a:lvl7pPr marL="0" indent="0" latinLnBrk="0">
              <a:spcBef>
                <a:spcPts val="0"/>
              </a:spcBef>
              <a:buNone/>
              <a:defRPr lang="es-ES" sz="6000" cap="all" baseline="0">
                <a:solidFill>
                  <a:schemeClr val="bg1"/>
                </a:solidFill>
                <a:latin typeface="+mj-lt"/>
              </a:defRPr>
            </a:lvl7pPr>
            <a:lvl8pPr marL="0" indent="0" latinLnBrk="0">
              <a:spcBef>
                <a:spcPts val="0"/>
              </a:spcBef>
              <a:buNone/>
              <a:defRPr lang="es-ES" sz="6000" cap="all" baseline="0">
                <a:solidFill>
                  <a:schemeClr val="bg1"/>
                </a:solidFill>
                <a:latin typeface="+mj-lt"/>
              </a:defRPr>
            </a:lvl8pPr>
            <a:lvl9pPr marL="0" indent="0" latinLnBrk="0">
              <a:spcBef>
                <a:spcPts val="0"/>
              </a:spcBef>
              <a:buNone/>
              <a:defRPr lang="es-ES" sz="6000" cap="all" baseline="0">
                <a:solidFill>
                  <a:schemeClr val="bg1"/>
                </a:solidFill>
                <a:latin typeface="+mj-lt"/>
              </a:defRPr>
            </a:lvl9pPr>
          </a:lstStyle>
          <a:p>
            <a:pPr lvl="0"/>
            <a:r>
              <a:rPr lang="es-ES"/>
              <a:t>Encabezado</a:t>
            </a:r>
          </a:p>
        </p:txBody>
      </p:sp>
      <p:sp>
        <p:nvSpPr>
          <p:cNvPr id="19" name="Marcador de posición de contenido 17"/>
          <p:cNvSpPr>
            <a:spLocks noGrp="1"/>
          </p:cNvSpPr>
          <p:nvPr>
            <p:ph sz="quarter" idx="24" hasCustomPrompt="1"/>
          </p:nvPr>
        </p:nvSpPr>
        <p:spPr>
          <a:xfrm>
            <a:off x="1143000" y="7071360"/>
            <a:ext cx="12801600" cy="6858000"/>
          </a:xfrm>
        </p:spPr>
        <p:txBody>
          <a:bodyPr lIns="365760" tIns="182880"/>
          <a:lstStyle>
            <a:lvl1pPr latinLnBrk="0">
              <a:defRPr lang="es-ES" baseline="0"/>
            </a:lvl1pPr>
            <a:lvl5pPr latinLnBrk="0">
              <a:defRPr lang="es-ES"/>
            </a:lvl5pPr>
            <a:lvl6pPr latinLnBrk="0">
              <a:defRPr lang="es-ES"/>
            </a:lvl6pPr>
            <a:lvl7pPr latinLnBrk="0">
              <a:defRPr lang="es-ES"/>
            </a:lvl7pPr>
            <a:lvl8pPr latinLnBrk="0">
              <a:defRPr lang="es-ES"/>
            </a:lvl8pPr>
            <a:lvl9pPr latinLnBrk="0">
              <a:defRPr lang="es-ES"/>
            </a:lvl9pPr>
          </a:lstStyle>
          <a:p>
            <a:pPr lvl="0"/>
            <a:r>
              <a:rPr lang="es-ES"/>
              <a:t>Use este marcador de posición para agregar texto u otro contenido</a:t>
            </a:r>
          </a:p>
          <a:p>
            <a:pPr lvl="1"/>
            <a:r>
              <a:rPr lang="es-ES"/>
              <a:t>Segundo nivel</a:t>
            </a:r>
          </a:p>
          <a:p>
            <a:pPr lvl="2"/>
            <a:r>
              <a:rPr lang="es-ES"/>
              <a:t>Tercer nivel</a:t>
            </a:r>
          </a:p>
          <a:p>
            <a:pPr lvl="3"/>
            <a:r>
              <a:rPr lang="es-ES"/>
              <a:t>Cuarto nivel</a:t>
            </a:r>
          </a:p>
          <a:p>
            <a:pPr lvl="4"/>
            <a:r>
              <a:rPr lang="es-ES"/>
              <a:t>Quinto nivel</a:t>
            </a:r>
          </a:p>
          <a:p>
            <a:pPr lvl="5"/>
            <a:r>
              <a:rPr lang="es-ES"/>
              <a:t>Seis</a:t>
            </a:r>
          </a:p>
          <a:p>
            <a:pPr lvl="6"/>
            <a:r>
              <a:rPr lang="es-ES"/>
              <a:t>Siete</a:t>
            </a:r>
          </a:p>
          <a:p>
            <a:pPr lvl="7"/>
            <a:r>
              <a:rPr lang="es-ES"/>
              <a:t>Ocho</a:t>
            </a:r>
          </a:p>
          <a:p>
            <a:pPr lvl="8"/>
            <a:r>
              <a:rPr lang="es-ES"/>
              <a:t>Nueve</a:t>
            </a:r>
          </a:p>
        </p:txBody>
      </p:sp>
      <p:sp>
        <p:nvSpPr>
          <p:cNvPr id="11" name="Marcador de posición de texto 6"/>
          <p:cNvSpPr>
            <a:spLocks noGrp="1"/>
          </p:cNvSpPr>
          <p:nvPr>
            <p:ph type="body" sz="quarter" idx="17" hasCustomPrompt="1"/>
          </p:nvPr>
        </p:nvSpPr>
        <p:spPr>
          <a:xfrm>
            <a:off x="1143000" y="15032736"/>
            <a:ext cx="12801600" cy="1219200"/>
          </a:xfrm>
          <a:prstGeom prst="round1Rect">
            <a:avLst/>
          </a:prstGeom>
          <a:solidFill>
            <a:schemeClr val="accent3"/>
          </a:solidFill>
        </p:spPr>
        <p:txBody>
          <a:bodyPr lIns="365760" anchor="ctr">
            <a:noAutofit/>
          </a:bodyPr>
          <a:lstStyle>
            <a:lvl1pPr marL="0" indent="0" latinLnBrk="0">
              <a:spcBef>
                <a:spcPts val="0"/>
              </a:spcBef>
              <a:buNone/>
              <a:defRPr lang="es-ES" sz="6000" cap="all" baseline="0">
                <a:solidFill>
                  <a:schemeClr val="bg1"/>
                </a:solidFill>
                <a:latin typeface="+mj-lt"/>
              </a:defRPr>
            </a:lvl1pPr>
            <a:lvl2pPr marL="0" indent="0" latinLnBrk="0">
              <a:spcBef>
                <a:spcPts val="0"/>
              </a:spcBef>
              <a:buNone/>
              <a:defRPr lang="es-ES" sz="6000" cap="all" baseline="0">
                <a:solidFill>
                  <a:schemeClr val="bg1"/>
                </a:solidFill>
                <a:latin typeface="+mj-lt"/>
              </a:defRPr>
            </a:lvl2pPr>
            <a:lvl3pPr marL="0" indent="0" latinLnBrk="0">
              <a:spcBef>
                <a:spcPts val="0"/>
              </a:spcBef>
              <a:buNone/>
              <a:defRPr lang="es-ES" sz="6000" cap="all" baseline="0">
                <a:solidFill>
                  <a:schemeClr val="bg1"/>
                </a:solidFill>
                <a:latin typeface="+mj-lt"/>
              </a:defRPr>
            </a:lvl3pPr>
            <a:lvl4pPr marL="0" indent="0" latinLnBrk="0">
              <a:spcBef>
                <a:spcPts val="0"/>
              </a:spcBef>
              <a:buNone/>
              <a:defRPr lang="es-ES" sz="6000" cap="all" baseline="0">
                <a:solidFill>
                  <a:schemeClr val="bg1"/>
                </a:solidFill>
                <a:latin typeface="+mj-lt"/>
              </a:defRPr>
            </a:lvl4pPr>
            <a:lvl5pPr marL="0" indent="0" latinLnBrk="0">
              <a:spcBef>
                <a:spcPts val="0"/>
              </a:spcBef>
              <a:buNone/>
              <a:defRPr lang="es-ES" sz="6000" cap="all" baseline="0">
                <a:solidFill>
                  <a:schemeClr val="bg1"/>
                </a:solidFill>
                <a:latin typeface="+mj-lt"/>
              </a:defRPr>
            </a:lvl5pPr>
            <a:lvl6pPr marL="0" indent="0" latinLnBrk="0">
              <a:spcBef>
                <a:spcPts val="0"/>
              </a:spcBef>
              <a:buNone/>
              <a:defRPr lang="es-ES" sz="6000" cap="all" baseline="0">
                <a:solidFill>
                  <a:schemeClr val="bg1"/>
                </a:solidFill>
                <a:latin typeface="+mj-lt"/>
              </a:defRPr>
            </a:lvl6pPr>
            <a:lvl7pPr marL="0" indent="0" latinLnBrk="0">
              <a:spcBef>
                <a:spcPts val="0"/>
              </a:spcBef>
              <a:buNone/>
              <a:defRPr lang="es-ES" sz="6000" cap="all" baseline="0">
                <a:solidFill>
                  <a:schemeClr val="bg1"/>
                </a:solidFill>
                <a:latin typeface="+mj-lt"/>
              </a:defRPr>
            </a:lvl7pPr>
            <a:lvl8pPr marL="0" indent="0" latinLnBrk="0">
              <a:spcBef>
                <a:spcPts val="0"/>
              </a:spcBef>
              <a:buNone/>
              <a:defRPr lang="es-ES" sz="6000" cap="all" baseline="0">
                <a:solidFill>
                  <a:schemeClr val="bg1"/>
                </a:solidFill>
                <a:latin typeface="+mj-lt"/>
              </a:defRPr>
            </a:lvl8pPr>
            <a:lvl9pPr marL="0" indent="0" latinLnBrk="0">
              <a:spcBef>
                <a:spcPts val="0"/>
              </a:spcBef>
              <a:buNone/>
              <a:defRPr lang="es-ES" sz="6000" cap="all" baseline="0">
                <a:solidFill>
                  <a:schemeClr val="bg1"/>
                </a:solidFill>
                <a:latin typeface="+mj-lt"/>
              </a:defRPr>
            </a:lvl9pPr>
          </a:lstStyle>
          <a:p>
            <a:pPr lvl="0"/>
            <a:r>
              <a:rPr lang="es-ES"/>
              <a:t>Encabezado</a:t>
            </a:r>
          </a:p>
        </p:txBody>
      </p:sp>
      <p:sp>
        <p:nvSpPr>
          <p:cNvPr id="20" name="Marcador de posición de contenido 17"/>
          <p:cNvSpPr>
            <a:spLocks noGrp="1"/>
          </p:cNvSpPr>
          <p:nvPr>
            <p:ph sz="quarter" idx="25" hasCustomPrompt="1"/>
          </p:nvPr>
        </p:nvSpPr>
        <p:spPr>
          <a:xfrm>
            <a:off x="1143000" y="16251936"/>
            <a:ext cx="12801600" cy="9088165"/>
          </a:xfrm>
        </p:spPr>
        <p:txBody>
          <a:bodyPr lIns="365760" tIns="182880"/>
          <a:lstStyle>
            <a:lvl1pPr latinLnBrk="0">
              <a:defRPr lang="es-ES" baseline="0"/>
            </a:lvl1pPr>
            <a:lvl5pPr latinLnBrk="0">
              <a:defRPr lang="es-ES"/>
            </a:lvl5pPr>
            <a:lvl6pPr latinLnBrk="0">
              <a:defRPr lang="es-ES"/>
            </a:lvl6pPr>
            <a:lvl7pPr latinLnBrk="0">
              <a:defRPr lang="es-ES"/>
            </a:lvl7pPr>
            <a:lvl8pPr latinLnBrk="0">
              <a:defRPr lang="es-ES"/>
            </a:lvl8pPr>
            <a:lvl9pPr latinLnBrk="0">
              <a:defRPr lang="es-ES"/>
            </a:lvl9pPr>
          </a:lstStyle>
          <a:p>
            <a:pPr lvl="0"/>
            <a:r>
              <a:rPr lang="es-ES" dirty="0"/>
              <a:t>Use este marcador de posición para agregar texto u otro contenido</a:t>
            </a:r>
          </a:p>
          <a:p>
            <a:pPr lvl="1"/>
            <a:r>
              <a:rPr lang="es-ES" dirty="0"/>
              <a:t>Segundo nivel</a:t>
            </a:r>
          </a:p>
          <a:p>
            <a:pPr lvl="2"/>
            <a:r>
              <a:rPr lang="es-ES" dirty="0"/>
              <a:t>Tercer nivel</a:t>
            </a:r>
          </a:p>
          <a:p>
            <a:pPr lvl="3"/>
            <a:r>
              <a:rPr lang="es-ES" dirty="0"/>
              <a:t>Cuarto nivel</a:t>
            </a:r>
          </a:p>
          <a:p>
            <a:pPr lvl="4"/>
            <a:r>
              <a:rPr lang="es-ES" dirty="0"/>
              <a:t>Quinto nivel</a:t>
            </a:r>
          </a:p>
          <a:p>
            <a:pPr lvl="5"/>
            <a:r>
              <a:rPr lang="es-ES" dirty="0"/>
              <a:t>Seis</a:t>
            </a:r>
          </a:p>
          <a:p>
            <a:pPr lvl="6"/>
            <a:r>
              <a:rPr lang="es-ES" dirty="0"/>
              <a:t>Siete</a:t>
            </a:r>
          </a:p>
          <a:p>
            <a:pPr lvl="7"/>
            <a:r>
              <a:rPr lang="es-ES" dirty="0"/>
              <a:t>Ocho</a:t>
            </a:r>
          </a:p>
          <a:p>
            <a:pPr lvl="8"/>
            <a:r>
              <a:rPr lang="es-ES" dirty="0"/>
              <a:t>Nueve</a:t>
            </a:r>
          </a:p>
        </p:txBody>
      </p:sp>
      <p:sp>
        <p:nvSpPr>
          <p:cNvPr id="13" name="Marcador de posición de texto 6"/>
          <p:cNvSpPr>
            <a:spLocks noGrp="1"/>
          </p:cNvSpPr>
          <p:nvPr>
            <p:ph type="body" sz="quarter" idx="19" hasCustomPrompt="1"/>
          </p:nvPr>
        </p:nvSpPr>
        <p:spPr>
          <a:xfrm>
            <a:off x="1143000" y="25831800"/>
            <a:ext cx="12801600" cy="1219200"/>
          </a:xfrm>
          <a:prstGeom prst="round1Rect">
            <a:avLst/>
          </a:prstGeom>
          <a:solidFill>
            <a:schemeClr val="accent4"/>
          </a:solidFill>
        </p:spPr>
        <p:txBody>
          <a:bodyPr lIns="365760" anchor="ctr">
            <a:noAutofit/>
          </a:bodyPr>
          <a:lstStyle>
            <a:lvl1pPr marL="0" indent="0" latinLnBrk="0">
              <a:spcBef>
                <a:spcPts val="0"/>
              </a:spcBef>
              <a:buNone/>
              <a:defRPr lang="es-ES" sz="6000" cap="all" baseline="0">
                <a:solidFill>
                  <a:schemeClr val="bg1"/>
                </a:solidFill>
                <a:latin typeface="+mj-lt"/>
              </a:defRPr>
            </a:lvl1pPr>
            <a:lvl2pPr marL="0" indent="0" latinLnBrk="0">
              <a:spcBef>
                <a:spcPts val="0"/>
              </a:spcBef>
              <a:buNone/>
              <a:defRPr lang="es-ES" sz="6000" cap="all" baseline="0">
                <a:solidFill>
                  <a:schemeClr val="bg1"/>
                </a:solidFill>
                <a:latin typeface="+mj-lt"/>
              </a:defRPr>
            </a:lvl2pPr>
            <a:lvl3pPr marL="0" indent="0" latinLnBrk="0">
              <a:spcBef>
                <a:spcPts val="0"/>
              </a:spcBef>
              <a:buNone/>
              <a:defRPr lang="es-ES" sz="6000" cap="all" baseline="0">
                <a:solidFill>
                  <a:schemeClr val="bg1"/>
                </a:solidFill>
                <a:latin typeface="+mj-lt"/>
              </a:defRPr>
            </a:lvl3pPr>
            <a:lvl4pPr marL="0" indent="0" latinLnBrk="0">
              <a:spcBef>
                <a:spcPts val="0"/>
              </a:spcBef>
              <a:buNone/>
              <a:defRPr lang="es-ES" sz="6000" cap="all" baseline="0">
                <a:solidFill>
                  <a:schemeClr val="bg1"/>
                </a:solidFill>
                <a:latin typeface="+mj-lt"/>
              </a:defRPr>
            </a:lvl4pPr>
            <a:lvl5pPr marL="0" indent="0" latinLnBrk="0">
              <a:spcBef>
                <a:spcPts val="0"/>
              </a:spcBef>
              <a:buNone/>
              <a:defRPr lang="es-ES" sz="6000" cap="all" baseline="0">
                <a:solidFill>
                  <a:schemeClr val="bg1"/>
                </a:solidFill>
                <a:latin typeface="+mj-lt"/>
              </a:defRPr>
            </a:lvl5pPr>
            <a:lvl6pPr marL="0" indent="0" latinLnBrk="0">
              <a:spcBef>
                <a:spcPts val="0"/>
              </a:spcBef>
              <a:buNone/>
              <a:defRPr lang="es-ES" sz="6000" cap="all" baseline="0">
                <a:solidFill>
                  <a:schemeClr val="bg1"/>
                </a:solidFill>
                <a:latin typeface="+mj-lt"/>
              </a:defRPr>
            </a:lvl6pPr>
            <a:lvl7pPr marL="0" indent="0" latinLnBrk="0">
              <a:spcBef>
                <a:spcPts val="0"/>
              </a:spcBef>
              <a:buNone/>
              <a:defRPr lang="es-ES" sz="6000" cap="all" baseline="0">
                <a:solidFill>
                  <a:schemeClr val="bg1"/>
                </a:solidFill>
                <a:latin typeface="+mj-lt"/>
              </a:defRPr>
            </a:lvl7pPr>
            <a:lvl8pPr marL="0" indent="0" latinLnBrk="0">
              <a:spcBef>
                <a:spcPts val="0"/>
              </a:spcBef>
              <a:buNone/>
              <a:defRPr lang="es-ES" sz="6000" cap="all" baseline="0">
                <a:solidFill>
                  <a:schemeClr val="bg1"/>
                </a:solidFill>
                <a:latin typeface="+mj-lt"/>
              </a:defRPr>
            </a:lvl8pPr>
            <a:lvl9pPr marL="0" indent="0" latinLnBrk="0">
              <a:spcBef>
                <a:spcPts val="0"/>
              </a:spcBef>
              <a:buNone/>
              <a:defRPr lang="es-ES" sz="6000" cap="all" baseline="0">
                <a:solidFill>
                  <a:schemeClr val="bg1"/>
                </a:solidFill>
                <a:latin typeface="+mj-lt"/>
              </a:defRPr>
            </a:lvl9pPr>
          </a:lstStyle>
          <a:p>
            <a:pPr lvl="0"/>
            <a:r>
              <a:rPr lang="es-ES" dirty="0"/>
              <a:t>Encabezado</a:t>
            </a:r>
          </a:p>
        </p:txBody>
      </p:sp>
      <p:sp>
        <p:nvSpPr>
          <p:cNvPr id="21" name="Marcador de posición de contenido 17"/>
          <p:cNvSpPr>
            <a:spLocks noGrp="1"/>
          </p:cNvSpPr>
          <p:nvPr>
            <p:ph sz="quarter" idx="26" hasCustomPrompt="1"/>
          </p:nvPr>
        </p:nvSpPr>
        <p:spPr>
          <a:xfrm>
            <a:off x="1143000" y="27057096"/>
            <a:ext cx="12801600" cy="4572000"/>
          </a:xfrm>
        </p:spPr>
        <p:txBody>
          <a:bodyPr lIns="365760" tIns="182880"/>
          <a:lstStyle>
            <a:lvl1pPr latinLnBrk="0">
              <a:defRPr lang="es-ES" baseline="0"/>
            </a:lvl1pPr>
            <a:lvl5pPr latinLnBrk="0">
              <a:defRPr lang="es-ES"/>
            </a:lvl5pPr>
            <a:lvl6pPr latinLnBrk="0">
              <a:defRPr lang="es-ES"/>
            </a:lvl6pPr>
            <a:lvl7pPr latinLnBrk="0">
              <a:defRPr lang="es-ES"/>
            </a:lvl7pPr>
            <a:lvl8pPr latinLnBrk="0">
              <a:defRPr lang="es-ES"/>
            </a:lvl8pPr>
            <a:lvl9pPr latinLnBrk="0">
              <a:defRPr lang="es-ES"/>
            </a:lvl9pPr>
          </a:lstStyle>
          <a:p>
            <a:pPr lvl="0"/>
            <a:r>
              <a:rPr lang="es-ES"/>
              <a:t>Use este marcador de posición para agregar texto u otro contenido</a:t>
            </a:r>
          </a:p>
          <a:p>
            <a:pPr lvl="1"/>
            <a:r>
              <a:rPr lang="es-ES"/>
              <a:t>Segundo nivel</a:t>
            </a:r>
          </a:p>
          <a:p>
            <a:pPr lvl="2"/>
            <a:r>
              <a:rPr lang="es-ES"/>
              <a:t>Tercer nivel</a:t>
            </a:r>
          </a:p>
          <a:p>
            <a:pPr lvl="3"/>
            <a:r>
              <a:rPr lang="es-ES"/>
              <a:t>Cuarto nivel</a:t>
            </a:r>
          </a:p>
          <a:p>
            <a:pPr lvl="4"/>
            <a:r>
              <a:rPr lang="es-ES"/>
              <a:t>Quinto nivel</a:t>
            </a:r>
          </a:p>
          <a:p>
            <a:pPr lvl="5"/>
            <a:r>
              <a:rPr lang="es-ES"/>
              <a:t>Seis</a:t>
            </a:r>
          </a:p>
          <a:p>
            <a:pPr lvl="6"/>
            <a:r>
              <a:rPr lang="es-ES"/>
              <a:t>Siete</a:t>
            </a:r>
          </a:p>
          <a:p>
            <a:pPr lvl="7"/>
            <a:r>
              <a:rPr lang="es-ES"/>
              <a:t>Ocho</a:t>
            </a:r>
          </a:p>
          <a:p>
            <a:pPr lvl="8"/>
            <a:r>
              <a:rPr lang="es-ES"/>
              <a:t>Nueve</a:t>
            </a:r>
          </a:p>
        </p:txBody>
      </p:sp>
      <p:sp>
        <p:nvSpPr>
          <p:cNvPr id="15" name="Marcador de posición de texto 6"/>
          <p:cNvSpPr>
            <a:spLocks noGrp="1"/>
          </p:cNvSpPr>
          <p:nvPr>
            <p:ph type="body" sz="quarter" idx="21" hasCustomPrompt="1"/>
          </p:nvPr>
        </p:nvSpPr>
        <p:spPr>
          <a:xfrm>
            <a:off x="15544800" y="5852160"/>
            <a:ext cx="12801600" cy="1219200"/>
          </a:xfrm>
          <a:prstGeom prst="round1Rect">
            <a:avLst/>
          </a:prstGeom>
          <a:solidFill>
            <a:schemeClr val="accent5"/>
          </a:solidFill>
        </p:spPr>
        <p:txBody>
          <a:bodyPr lIns="365760" anchor="ctr">
            <a:noAutofit/>
          </a:bodyPr>
          <a:lstStyle>
            <a:lvl1pPr marL="0" indent="0" latinLnBrk="0">
              <a:spcBef>
                <a:spcPts val="0"/>
              </a:spcBef>
              <a:buNone/>
              <a:defRPr lang="es-ES" sz="6000" cap="all" baseline="0">
                <a:solidFill>
                  <a:schemeClr val="bg1"/>
                </a:solidFill>
                <a:latin typeface="+mj-lt"/>
              </a:defRPr>
            </a:lvl1pPr>
            <a:lvl2pPr marL="0" indent="0" latinLnBrk="0">
              <a:spcBef>
                <a:spcPts val="0"/>
              </a:spcBef>
              <a:buNone/>
              <a:defRPr lang="es-ES" sz="6000" cap="all" baseline="0">
                <a:solidFill>
                  <a:schemeClr val="bg1"/>
                </a:solidFill>
                <a:latin typeface="+mj-lt"/>
              </a:defRPr>
            </a:lvl2pPr>
            <a:lvl3pPr marL="0" indent="0" latinLnBrk="0">
              <a:spcBef>
                <a:spcPts val="0"/>
              </a:spcBef>
              <a:buNone/>
              <a:defRPr lang="es-ES" sz="6000" cap="all" baseline="0">
                <a:solidFill>
                  <a:schemeClr val="bg1"/>
                </a:solidFill>
                <a:latin typeface="+mj-lt"/>
              </a:defRPr>
            </a:lvl3pPr>
            <a:lvl4pPr marL="0" indent="0" latinLnBrk="0">
              <a:spcBef>
                <a:spcPts val="0"/>
              </a:spcBef>
              <a:buNone/>
              <a:defRPr lang="es-ES" sz="6000" cap="all" baseline="0">
                <a:solidFill>
                  <a:schemeClr val="bg1"/>
                </a:solidFill>
                <a:latin typeface="+mj-lt"/>
              </a:defRPr>
            </a:lvl4pPr>
            <a:lvl5pPr marL="0" indent="0" latinLnBrk="0">
              <a:spcBef>
                <a:spcPts val="0"/>
              </a:spcBef>
              <a:buNone/>
              <a:defRPr lang="es-ES" sz="6000" cap="all" baseline="0">
                <a:solidFill>
                  <a:schemeClr val="bg1"/>
                </a:solidFill>
                <a:latin typeface="+mj-lt"/>
              </a:defRPr>
            </a:lvl5pPr>
            <a:lvl6pPr marL="0" indent="0" latinLnBrk="0">
              <a:spcBef>
                <a:spcPts val="0"/>
              </a:spcBef>
              <a:buNone/>
              <a:defRPr lang="es-ES" sz="6000" cap="all" baseline="0">
                <a:solidFill>
                  <a:schemeClr val="bg1"/>
                </a:solidFill>
                <a:latin typeface="+mj-lt"/>
              </a:defRPr>
            </a:lvl6pPr>
            <a:lvl7pPr marL="0" indent="0" latinLnBrk="0">
              <a:spcBef>
                <a:spcPts val="0"/>
              </a:spcBef>
              <a:buNone/>
              <a:defRPr lang="es-ES" sz="6000" cap="all" baseline="0">
                <a:solidFill>
                  <a:schemeClr val="bg1"/>
                </a:solidFill>
                <a:latin typeface="+mj-lt"/>
              </a:defRPr>
            </a:lvl7pPr>
            <a:lvl8pPr marL="0" indent="0" latinLnBrk="0">
              <a:spcBef>
                <a:spcPts val="0"/>
              </a:spcBef>
              <a:buNone/>
              <a:defRPr lang="es-ES" sz="6000" cap="all" baseline="0">
                <a:solidFill>
                  <a:schemeClr val="bg1"/>
                </a:solidFill>
                <a:latin typeface="+mj-lt"/>
              </a:defRPr>
            </a:lvl8pPr>
            <a:lvl9pPr marL="0" indent="0" latinLnBrk="0">
              <a:spcBef>
                <a:spcPts val="0"/>
              </a:spcBef>
              <a:buNone/>
              <a:defRPr lang="es-ES" sz="6000" cap="all" baseline="0">
                <a:solidFill>
                  <a:schemeClr val="bg1"/>
                </a:solidFill>
                <a:latin typeface="+mj-lt"/>
              </a:defRPr>
            </a:lvl9pPr>
          </a:lstStyle>
          <a:p>
            <a:pPr lvl="0"/>
            <a:r>
              <a:rPr lang="es-ES"/>
              <a:t>Encabezado</a:t>
            </a:r>
          </a:p>
        </p:txBody>
      </p:sp>
      <p:sp>
        <p:nvSpPr>
          <p:cNvPr id="22" name="Marcador de posición de contenido 17"/>
          <p:cNvSpPr>
            <a:spLocks noGrp="1"/>
          </p:cNvSpPr>
          <p:nvPr>
            <p:ph sz="quarter" idx="27" hasCustomPrompt="1"/>
          </p:nvPr>
        </p:nvSpPr>
        <p:spPr>
          <a:xfrm>
            <a:off x="15544800" y="7071360"/>
            <a:ext cx="12801600" cy="4572000"/>
          </a:xfrm>
        </p:spPr>
        <p:txBody>
          <a:bodyPr lIns="365760" tIns="182880"/>
          <a:lstStyle>
            <a:lvl1pPr latinLnBrk="0">
              <a:defRPr lang="es-ES" baseline="0"/>
            </a:lvl1pPr>
            <a:lvl5pPr latinLnBrk="0">
              <a:defRPr lang="es-ES"/>
            </a:lvl5pPr>
            <a:lvl6pPr latinLnBrk="0">
              <a:defRPr lang="es-ES"/>
            </a:lvl6pPr>
            <a:lvl7pPr latinLnBrk="0">
              <a:defRPr lang="es-ES"/>
            </a:lvl7pPr>
            <a:lvl8pPr latinLnBrk="0">
              <a:defRPr lang="es-ES"/>
            </a:lvl8pPr>
            <a:lvl9pPr latinLnBrk="0">
              <a:defRPr lang="es-ES"/>
            </a:lvl9pPr>
          </a:lstStyle>
          <a:p>
            <a:pPr lvl="0"/>
            <a:r>
              <a:rPr lang="es-ES" dirty="0"/>
              <a:t>Use este marcador de posición para agregar texto u otro contenido</a:t>
            </a:r>
          </a:p>
          <a:p>
            <a:pPr lvl="1"/>
            <a:r>
              <a:rPr lang="es-ES" dirty="0"/>
              <a:t>Segundo nivel</a:t>
            </a:r>
          </a:p>
          <a:p>
            <a:pPr lvl="2"/>
            <a:r>
              <a:rPr lang="es-ES" dirty="0"/>
              <a:t>Tercer nivel</a:t>
            </a:r>
          </a:p>
          <a:p>
            <a:pPr lvl="3"/>
            <a:r>
              <a:rPr lang="es-ES" dirty="0"/>
              <a:t>Cuarto nivel</a:t>
            </a:r>
          </a:p>
          <a:p>
            <a:pPr lvl="4"/>
            <a:r>
              <a:rPr lang="es-ES" dirty="0"/>
              <a:t>Quinto nivel</a:t>
            </a:r>
          </a:p>
          <a:p>
            <a:pPr lvl="5"/>
            <a:r>
              <a:rPr lang="es-ES" dirty="0"/>
              <a:t>Seis</a:t>
            </a:r>
          </a:p>
          <a:p>
            <a:pPr lvl="6"/>
            <a:r>
              <a:rPr lang="es-ES" dirty="0"/>
              <a:t>Siete</a:t>
            </a:r>
          </a:p>
          <a:p>
            <a:pPr lvl="7"/>
            <a:r>
              <a:rPr lang="es-ES" dirty="0"/>
              <a:t>Ocho</a:t>
            </a:r>
          </a:p>
          <a:p>
            <a:pPr lvl="8"/>
            <a:r>
              <a:rPr lang="es-ES" dirty="0"/>
              <a:t>Nueve</a:t>
            </a:r>
          </a:p>
        </p:txBody>
      </p:sp>
      <p:sp>
        <p:nvSpPr>
          <p:cNvPr id="18" name="Marcador de posición de contenido 17"/>
          <p:cNvSpPr>
            <a:spLocks noGrp="1"/>
          </p:cNvSpPr>
          <p:nvPr>
            <p:ph sz="quarter" idx="23" hasCustomPrompt="1"/>
          </p:nvPr>
        </p:nvSpPr>
        <p:spPr>
          <a:xfrm>
            <a:off x="15544800" y="11948160"/>
            <a:ext cx="12801600" cy="6172200"/>
          </a:xfrm>
        </p:spPr>
        <p:txBody>
          <a:bodyPr lIns="365760" tIns="182880"/>
          <a:lstStyle>
            <a:lvl1pPr latinLnBrk="0">
              <a:defRPr lang="es-ES" baseline="0"/>
            </a:lvl1pPr>
            <a:lvl5pPr latinLnBrk="0">
              <a:defRPr lang="es-ES"/>
            </a:lvl5pPr>
            <a:lvl6pPr latinLnBrk="0">
              <a:defRPr lang="es-ES"/>
            </a:lvl6pPr>
            <a:lvl7pPr latinLnBrk="0">
              <a:defRPr lang="es-ES"/>
            </a:lvl7pPr>
            <a:lvl8pPr latinLnBrk="0">
              <a:defRPr lang="es-ES"/>
            </a:lvl8pPr>
            <a:lvl9pPr latinLnBrk="0">
              <a:defRPr lang="es-ES"/>
            </a:lvl9pPr>
          </a:lstStyle>
          <a:p>
            <a:pPr lvl="0"/>
            <a:r>
              <a:rPr lang="es-ES" dirty="0"/>
              <a:t>Use este marcador de posición para agregar texto u otro contenido</a:t>
            </a:r>
          </a:p>
          <a:p>
            <a:pPr lvl="1"/>
            <a:r>
              <a:rPr lang="es-ES" dirty="0"/>
              <a:t>Segundo nivel</a:t>
            </a:r>
          </a:p>
          <a:p>
            <a:pPr lvl="2"/>
            <a:r>
              <a:rPr lang="es-ES" dirty="0"/>
              <a:t>Tercer nivel</a:t>
            </a:r>
          </a:p>
          <a:p>
            <a:pPr lvl="3"/>
            <a:r>
              <a:rPr lang="es-ES" dirty="0"/>
              <a:t>Cuarto nivel</a:t>
            </a:r>
          </a:p>
          <a:p>
            <a:pPr lvl="4"/>
            <a:r>
              <a:rPr lang="es-ES" dirty="0"/>
              <a:t>Quinto nivel</a:t>
            </a:r>
          </a:p>
          <a:p>
            <a:pPr lvl="5"/>
            <a:r>
              <a:rPr lang="es-ES" dirty="0"/>
              <a:t>Seis</a:t>
            </a:r>
          </a:p>
          <a:p>
            <a:pPr lvl="6"/>
            <a:r>
              <a:rPr lang="es-ES" dirty="0"/>
              <a:t>Siete</a:t>
            </a:r>
          </a:p>
          <a:p>
            <a:pPr lvl="7"/>
            <a:r>
              <a:rPr lang="es-ES" dirty="0"/>
              <a:t>Ocho</a:t>
            </a:r>
          </a:p>
          <a:p>
            <a:pPr lvl="8"/>
            <a:r>
              <a:rPr lang="es-ES" dirty="0"/>
              <a:t>Nueve</a:t>
            </a:r>
          </a:p>
        </p:txBody>
      </p:sp>
      <p:sp>
        <p:nvSpPr>
          <p:cNvPr id="23" name="Marcador de posición de contenido 17"/>
          <p:cNvSpPr>
            <a:spLocks noGrp="1"/>
          </p:cNvSpPr>
          <p:nvPr>
            <p:ph sz="quarter" idx="28" hasCustomPrompt="1"/>
          </p:nvPr>
        </p:nvSpPr>
        <p:spPr>
          <a:xfrm>
            <a:off x="15544800" y="23469600"/>
            <a:ext cx="12801600" cy="1752600"/>
          </a:xfrm>
        </p:spPr>
        <p:txBody>
          <a:bodyPr tIns="182880"/>
          <a:lstStyle>
            <a:lvl1pPr latinLnBrk="0">
              <a:defRPr lang="es-ES" baseline="0"/>
            </a:lvl1pPr>
            <a:lvl5pPr latinLnBrk="0">
              <a:defRPr lang="es-ES"/>
            </a:lvl5pPr>
            <a:lvl6pPr latinLnBrk="0">
              <a:defRPr lang="es-ES"/>
            </a:lvl6pPr>
            <a:lvl7pPr latinLnBrk="0">
              <a:defRPr lang="es-ES"/>
            </a:lvl7pPr>
            <a:lvl8pPr latinLnBrk="0">
              <a:defRPr lang="es-ES"/>
            </a:lvl8pPr>
            <a:lvl9pPr latinLnBrk="0">
              <a:defRPr lang="es-ES"/>
            </a:lvl9pPr>
          </a:lstStyle>
          <a:p>
            <a:pPr lvl="0"/>
            <a:r>
              <a:rPr lang="es-ES"/>
              <a:t>Use este marcador de posición para agregar texto u otro contenido</a:t>
            </a:r>
          </a:p>
          <a:p>
            <a:pPr lvl="1"/>
            <a:r>
              <a:rPr lang="es-ES"/>
              <a:t>Segundo nivel</a:t>
            </a:r>
          </a:p>
        </p:txBody>
      </p:sp>
      <p:sp>
        <p:nvSpPr>
          <p:cNvPr id="24" name="Marcador de posición de texto 6"/>
          <p:cNvSpPr>
            <a:spLocks noGrp="1"/>
          </p:cNvSpPr>
          <p:nvPr>
            <p:ph type="body" sz="quarter" idx="29" hasCustomPrompt="1"/>
          </p:nvPr>
        </p:nvSpPr>
        <p:spPr>
          <a:xfrm>
            <a:off x="15544800" y="25831800"/>
            <a:ext cx="12801600" cy="1219200"/>
          </a:xfrm>
          <a:prstGeom prst="round1Rect">
            <a:avLst/>
          </a:prstGeom>
          <a:solidFill>
            <a:schemeClr val="accent6"/>
          </a:solidFill>
        </p:spPr>
        <p:txBody>
          <a:bodyPr lIns="365760" anchor="ctr">
            <a:noAutofit/>
          </a:bodyPr>
          <a:lstStyle>
            <a:lvl1pPr marL="0" indent="0" latinLnBrk="0">
              <a:spcBef>
                <a:spcPts val="0"/>
              </a:spcBef>
              <a:buNone/>
              <a:defRPr lang="es-ES" sz="6000" cap="all" baseline="0">
                <a:solidFill>
                  <a:schemeClr val="bg1"/>
                </a:solidFill>
                <a:latin typeface="+mj-lt"/>
              </a:defRPr>
            </a:lvl1pPr>
            <a:lvl2pPr marL="0" indent="0" latinLnBrk="0">
              <a:spcBef>
                <a:spcPts val="0"/>
              </a:spcBef>
              <a:buNone/>
              <a:defRPr lang="es-ES" sz="6000" cap="all" baseline="0">
                <a:solidFill>
                  <a:schemeClr val="bg1"/>
                </a:solidFill>
                <a:latin typeface="+mj-lt"/>
              </a:defRPr>
            </a:lvl2pPr>
            <a:lvl3pPr marL="0" indent="0" latinLnBrk="0">
              <a:spcBef>
                <a:spcPts val="0"/>
              </a:spcBef>
              <a:buNone/>
              <a:defRPr lang="es-ES" sz="6000" cap="all" baseline="0">
                <a:solidFill>
                  <a:schemeClr val="bg1"/>
                </a:solidFill>
                <a:latin typeface="+mj-lt"/>
              </a:defRPr>
            </a:lvl3pPr>
            <a:lvl4pPr marL="0" indent="0" latinLnBrk="0">
              <a:spcBef>
                <a:spcPts val="0"/>
              </a:spcBef>
              <a:buNone/>
              <a:defRPr lang="es-ES" sz="6000" cap="all" baseline="0">
                <a:solidFill>
                  <a:schemeClr val="bg1"/>
                </a:solidFill>
                <a:latin typeface="+mj-lt"/>
              </a:defRPr>
            </a:lvl4pPr>
            <a:lvl5pPr marL="0" indent="0" latinLnBrk="0">
              <a:spcBef>
                <a:spcPts val="0"/>
              </a:spcBef>
              <a:buNone/>
              <a:defRPr lang="es-ES" sz="6000" cap="all" baseline="0">
                <a:solidFill>
                  <a:schemeClr val="bg1"/>
                </a:solidFill>
                <a:latin typeface="+mj-lt"/>
              </a:defRPr>
            </a:lvl5pPr>
            <a:lvl6pPr marL="0" indent="0" latinLnBrk="0">
              <a:spcBef>
                <a:spcPts val="0"/>
              </a:spcBef>
              <a:buNone/>
              <a:defRPr lang="es-ES" sz="6000" cap="all" baseline="0">
                <a:solidFill>
                  <a:schemeClr val="bg1"/>
                </a:solidFill>
                <a:latin typeface="+mj-lt"/>
              </a:defRPr>
            </a:lvl6pPr>
            <a:lvl7pPr marL="0" indent="0" latinLnBrk="0">
              <a:spcBef>
                <a:spcPts val="0"/>
              </a:spcBef>
              <a:buNone/>
              <a:defRPr lang="es-ES" sz="6000" cap="all" baseline="0">
                <a:solidFill>
                  <a:schemeClr val="bg1"/>
                </a:solidFill>
                <a:latin typeface="+mj-lt"/>
              </a:defRPr>
            </a:lvl7pPr>
            <a:lvl8pPr marL="0" indent="0" latinLnBrk="0">
              <a:spcBef>
                <a:spcPts val="0"/>
              </a:spcBef>
              <a:buNone/>
              <a:defRPr lang="es-ES" sz="6000" cap="all" baseline="0">
                <a:solidFill>
                  <a:schemeClr val="bg1"/>
                </a:solidFill>
                <a:latin typeface="+mj-lt"/>
              </a:defRPr>
            </a:lvl8pPr>
            <a:lvl9pPr marL="0" indent="0" latinLnBrk="0">
              <a:spcBef>
                <a:spcPts val="0"/>
              </a:spcBef>
              <a:buNone/>
              <a:defRPr lang="es-ES" sz="6000" cap="all" baseline="0">
                <a:solidFill>
                  <a:schemeClr val="bg1"/>
                </a:solidFill>
                <a:latin typeface="+mj-lt"/>
              </a:defRPr>
            </a:lvl9pPr>
          </a:lstStyle>
          <a:p>
            <a:pPr lvl="0"/>
            <a:r>
              <a:rPr lang="es-ES"/>
              <a:t>Encabezado</a:t>
            </a:r>
          </a:p>
        </p:txBody>
      </p:sp>
      <p:sp>
        <p:nvSpPr>
          <p:cNvPr id="25" name="Marcador de posición de contenido 17"/>
          <p:cNvSpPr>
            <a:spLocks noGrp="1"/>
          </p:cNvSpPr>
          <p:nvPr>
            <p:ph sz="quarter" idx="30" hasCustomPrompt="1"/>
          </p:nvPr>
        </p:nvSpPr>
        <p:spPr>
          <a:xfrm>
            <a:off x="15544800" y="27057096"/>
            <a:ext cx="12801600" cy="4572000"/>
          </a:xfrm>
        </p:spPr>
        <p:txBody>
          <a:bodyPr lIns="365760" tIns="182880"/>
          <a:lstStyle>
            <a:lvl1pPr latinLnBrk="0">
              <a:defRPr lang="es-ES" baseline="0"/>
            </a:lvl1pPr>
            <a:lvl5pPr latinLnBrk="0">
              <a:defRPr lang="es-ES"/>
            </a:lvl5pPr>
            <a:lvl6pPr latinLnBrk="0">
              <a:defRPr lang="es-ES"/>
            </a:lvl6pPr>
            <a:lvl7pPr latinLnBrk="0">
              <a:defRPr lang="es-ES"/>
            </a:lvl7pPr>
            <a:lvl8pPr latinLnBrk="0">
              <a:defRPr lang="es-ES"/>
            </a:lvl8pPr>
            <a:lvl9pPr latinLnBrk="0">
              <a:defRPr lang="es-ES"/>
            </a:lvl9pPr>
          </a:lstStyle>
          <a:p>
            <a:pPr lvl="0"/>
            <a:r>
              <a:rPr lang="es-ES" dirty="0"/>
              <a:t>Use este marcador de posición para agregar texto u otro contenido</a:t>
            </a:r>
          </a:p>
          <a:p>
            <a:pPr lvl="1"/>
            <a:r>
              <a:rPr lang="es-ES" dirty="0"/>
              <a:t>Segundo nivel</a:t>
            </a:r>
          </a:p>
          <a:p>
            <a:pPr lvl="2"/>
            <a:r>
              <a:rPr lang="es-ES" dirty="0"/>
              <a:t>Tercer nivel</a:t>
            </a:r>
          </a:p>
          <a:p>
            <a:pPr lvl="3"/>
            <a:r>
              <a:rPr lang="es-ES" dirty="0"/>
              <a:t>Cuarto nivel</a:t>
            </a:r>
          </a:p>
          <a:p>
            <a:pPr lvl="4"/>
            <a:r>
              <a:rPr lang="es-ES" dirty="0"/>
              <a:t>Quinto nivel</a:t>
            </a:r>
          </a:p>
          <a:p>
            <a:pPr lvl="5"/>
            <a:r>
              <a:rPr lang="es-ES" dirty="0"/>
              <a:t>Seis</a:t>
            </a:r>
          </a:p>
          <a:p>
            <a:pPr lvl="6"/>
            <a:r>
              <a:rPr lang="es-ES" dirty="0"/>
              <a:t>Siete</a:t>
            </a:r>
          </a:p>
          <a:p>
            <a:pPr lvl="7"/>
            <a:r>
              <a:rPr lang="es-ES" dirty="0"/>
              <a:t>Ocho</a:t>
            </a:r>
          </a:p>
          <a:p>
            <a:pPr lvl="8"/>
            <a:r>
              <a:rPr lang="es-ES" dirty="0"/>
              <a:t>Nueve</a:t>
            </a:r>
          </a:p>
        </p:txBody>
      </p:sp>
      <p:sp>
        <p:nvSpPr>
          <p:cNvPr id="26" name="Marcador de posición de texto 6"/>
          <p:cNvSpPr>
            <a:spLocks noGrp="1"/>
          </p:cNvSpPr>
          <p:nvPr>
            <p:ph type="body" sz="quarter" idx="31" hasCustomPrompt="1"/>
          </p:nvPr>
        </p:nvSpPr>
        <p:spPr>
          <a:xfrm>
            <a:off x="29900880" y="5852160"/>
            <a:ext cx="12801600" cy="1219200"/>
          </a:xfrm>
          <a:prstGeom prst="round1Rect">
            <a:avLst/>
          </a:prstGeom>
          <a:solidFill>
            <a:schemeClr val="accent6"/>
          </a:solidFill>
        </p:spPr>
        <p:txBody>
          <a:bodyPr lIns="365760" anchor="ctr">
            <a:noAutofit/>
          </a:bodyPr>
          <a:lstStyle>
            <a:lvl1pPr marL="0" indent="0" latinLnBrk="0">
              <a:spcBef>
                <a:spcPts val="0"/>
              </a:spcBef>
              <a:buNone/>
              <a:defRPr lang="es-ES" sz="6000" cap="all" baseline="0">
                <a:solidFill>
                  <a:schemeClr val="bg1"/>
                </a:solidFill>
                <a:latin typeface="+mj-lt"/>
              </a:defRPr>
            </a:lvl1pPr>
            <a:lvl2pPr marL="0" indent="0" latinLnBrk="0">
              <a:spcBef>
                <a:spcPts val="0"/>
              </a:spcBef>
              <a:buNone/>
              <a:defRPr lang="es-ES" sz="6000" cap="all" baseline="0">
                <a:solidFill>
                  <a:schemeClr val="bg1"/>
                </a:solidFill>
                <a:latin typeface="+mj-lt"/>
              </a:defRPr>
            </a:lvl2pPr>
            <a:lvl3pPr marL="0" indent="0" latinLnBrk="0">
              <a:spcBef>
                <a:spcPts val="0"/>
              </a:spcBef>
              <a:buNone/>
              <a:defRPr lang="es-ES" sz="6000" cap="all" baseline="0">
                <a:solidFill>
                  <a:schemeClr val="bg1"/>
                </a:solidFill>
                <a:latin typeface="+mj-lt"/>
              </a:defRPr>
            </a:lvl3pPr>
            <a:lvl4pPr marL="0" indent="0" latinLnBrk="0">
              <a:spcBef>
                <a:spcPts val="0"/>
              </a:spcBef>
              <a:buNone/>
              <a:defRPr lang="es-ES" sz="6000" cap="all" baseline="0">
                <a:solidFill>
                  <a:schemeClr val="bg1"/>
                </a:solidFill>
                <a:latin typeface="+mj-lt"/>
              </a:defRPr>
            </a:lvl4pPr>
            <a:lvl5pPr marL="0" indent="0" latinLnBrk="0">
              <a:spcBef>
                <a:spcPts val="0"/>
              </a:spcBef>
              <a:buNone/>
              <a:defRPr lang="es-ES" sz="6000" cap="all" baseline="0">
                <a:solidFill>
                  <a:schemeClr val="bg1"/>
                </a:solidFill>
                <a:latin typeface="+mj-lt"/>
              </a:defRPr>
            </a:lvl5pPr>
            <a:lvl6pPr marL="0" indent="0" latinLnBrk="0">
              <a:spcBef>
                <a:spcPts val="0"/>
              </a:spcBef>
              <a:buNone/>
              <a:defRPr lang="es-ES" sz="6000" cap="all" baseline="0">
                <a:solidFill>
                  <a:schemeClr val="bg1"/>
                </a:solidFill>
                <a:latin typeface="+mj-lt"/>
              </a:defRPr>
            </a:lvl6pPr>
            <a:lvl7pPr marL="0" indent="0" latinLnBrk="0">
              <a:spcBef>
                <a:spcPts val="0"/>
              </a:spcBef>
              <a:buNone/>
              <a:defRPr lang="es-ES" sz="6000" cap="all" baseline="0">
                <a:solidFill>
                  <a:schemeClr val="bg1"/>
                </a:solidFill>
                <a:latin typeface="+mj-lt"/>
              </a:defRPr>
            </a:lvl7pPr>
            <a:lvl8pPr marL="0" indent="0" latinLnBrk="0">
              <a:spcBef>
                <a:spcPts val="0"/>
              </a:spcBef>
              <a:buNone/>
              <a:defRPr lang="es-ES" sz="6000" cap="all" baseline="0">
                <a:solidFill>
                  <a:schemeClr val="bg1"/>
                </a:solidFill>
                <a:latin typeface="+mj-lt"/>
              </a:defRPr>
            </a:lvl8pPr>
            <a:lvl9pPr marL="0" indent="0" latinLnBrk="0">
              <a:spcBef>
                <a:spcPts val="0"/>
              </a:spcBef>
              <a:buNone/>
              <a:defRPr lang="es-ES" sz="6000" cap="all" baseline="0">
                <a:solidFill>
                  <a:schemeClr val="bg1"/>
                </a:solidFill>
                <a:latin typeface="+mj-lt"/>
              </a:defRPr>
            </a:lvl9pPr>
          </a:lstStyle>
          <a:p>
            <a:pPr lvl="0"/>
            <a:r>
              <a:rPr lang="es-ES"/>
              <a:t>Encabezado</a:t>
            </a:r>
          </a:p>
        </p:txBody>
      </p:sp>
      <p:sp>
        <p:nvSpPr>
          <p:cNvPr id="27" name="Marcador de posición de contenido 17"/>
          <p:cNvSpPr>
            <a:spLocks noGrp="1"/>
          </p:cNvSpPr>
          <p:nvPr>
            <p:ph sz="quarter" idx="32" hasCustomPrompt="1"/>
          </p:nvPr>
        </p:nvSpPr>
        <p:spPr>
          <a:xfrm>
            <a:off x="29900880" y="7071360"/>
            <a:ext cx="12801600" cy="7315200"/>
          </a:xfrm>
        </p:spPr>
        <p:txBody>
          <a:bodyPr lIns="365760" tIns="182880"/>
          <a:lstStyle>
            <a:lvl1pPr latinLnBrk="0">
              <a:defRPr lang="es-ES" baseline="0"/>
            </a:lvl1pPr>
            <a:lvl5pPr latinLnBrk="0">
              <a:defRPr lang="es-ES"/>
            </a:lvl5pPr>
            <a:lvl6pPr latinLnBrk="0">
              <a:defRPr lang="es-ES"/>
            </a:lvl6pPr>
            <a:lvl7pPr latinLnBrk="0">
              <a:defRPr lang="es-ES"/>
            </a:lvl7pPr>
            <a:lvl8pPr latinLnBrk="0">
              <a:defRPr lang="es-ES"/>
            </a:lvl8pPr>
            <a:lvl9pPr latinLnBrk="0">
              <a:defRPr lang="es-ES"/>
            </a:lvl9pPr>
          </a:lstStyle>
          <a:p>
            <a:pPr lvl="0"/>
            <a:r>
              <a:rPr lang="es-ES"/>
              <a:t>Use este marcador de posición para agregar texto u otro contenido</a:t>
            </a:r>
          </a:p>
          <a:p>
            <a:pPr lvl="1"/>
            <a:r>
              <a:rPr lang="es-ES"/>
              <a:t>Segundo nivel</a:t>
            </a:r>
          </a:p>
          <a:p>
            <a:pPr lvl="2"/>
            <a:r>
              <a:rPr lang="es-ES"/>
              <a:t>Tercer nivel</a:t>
            </a:r>
          </a:p>
          <a:p>
            <a:pPr lvl="3"/>
            <a:r>
              <a:rPr lang="es-ES"/>
              <a:t>Cuarto nivel</a:t>
            </a:r>
          </a:p>
          <a:p>
            <a:pPr lvl="4"/>
            <a:r>
              <a:rPr lang="es-ES"/>
              <a:t>Quinto nivel</a:t>
            </a:r>
          </a:p>
          <a:p>
            <a:pPr lvl="5"/>
            <a:r>
              <a:rPr lang="es-ES"/>
              <a:t>Seis</a:t>
            </a:r>
          </a:p>
          <a:p>
            <a:pPr lvl="6"/>
            <a:r>
              <a:rPr lang="es-ES"/>
              <a:t>Siete</a:t>
            </a:r>
          </a:p>
          <a:p>
            <a:pPr lvl="7"/>
            <a:r>
              <a:rPr lang="es-ES"/>
              <a:t>Ocho</a:t>
            </a:r>
          </a:p>
          <a:p>
            <a:pPr lvl="8"/>
            <a:r>
              <a:rPr lang="es-ES"/>
              <a:t>Nueve</a:t>
            </a:r>
          </a:p>
        </p:txBody>
      </p:sp>
      <p:sp>
        <p:nvSpPr>
          <p:cNvPr id="28" name="Marcador de posición de contenido 17"/>
          <p:cNvSpPr>
            <a:spLocks noGrp="1"/>
          </p:cNvSpPr>
          <p:nvPr>
            <p:ph sz="quarter" idx="33" hasCustomPrompt="1"/>
          </p:nvPr>
        </p:nvSpPr>
        <p:spPr>
          <a:xfrm>
            <a:off x="29900880" y="15837408"/>
            <a:ext cx="12801600" cy="7315200"/>
          </a:xfrm>
        </p:spPr>
        <p:txBody>
          <a:bodyPr lIns="365760" tIns="182880"/>
          <a:lstStyle>
            <a:lvl1pPr latinLnBrk="0">
              <a:defRPr lang="es-ES" baseline="0"/>
            </a:lvl1pPr>
            <a:lvl5pPr latinLnBrk="0">
              <a:defRPr lang="es-ES"/>
            </a:lvl5pPr>
            <a:lvl6pPr latinLnBrk="0">
              <a:defRPr lang="es-ES"/>
            </a:lvl6pPr>
            <a:lvl7pPr latinLnBrk="0">
              <a:defRPr lang="es-ES"/>
            </a:lvl7pPr>
            <a:lvl8pPr latinLnBrk="0">
              <a:defRPr lang="es-ES"/>
            </a:lvl8pPr>
            <a:lvl9pPr latinLnBrk="0">
              <a:defRPr lang="es-ES"/>
            </a:lvl9pPr>
          </a:lstStyle>
          <a:p>
            <a:pPr lvl="0"/>
            <a:r>
              <a:rPr lang="es-ES"/>
              <a:t>Use este marcador de posición para agregar texto u otro contenido</a:t>
            </a:r>
          </a:p>
          <a:p>
            <a:pPr lvl="1"/>
            <a:r>
              <a:rPr lang="es-ES"/>
              <a:t>Segundo nivel</a:t>
            </a:r>
          </a:p>
          <a:p>
            <a:pPr lvl="2"/>
            <a:r>
              <a:rPr lang="es-ES"/>
              <a:t>Tercer nivel</a:t>
            </a:r>
          </a:p>
          <a:p>
            <a:pPr lvl="3"/>
            <a:r>
              <a:rPr lang="es-ES"/>
              <a:t>Cuarto nivel</a:t>
            </a:r>
          </a:p>
          <a:p>
            <a:pPr lvl="4"/>
            <a:r>
              <a:rPr lang="es-ES"/>
              <a:t>Quinto nivel</a:t>
            </a:r>
          </a:p>
          <a:p>
            <a:pPr lvl="5"/>
            <a:r>
              <a:rPr lang="es-ES"/>
              <a:t>Seis</a:t>
            </a:r>
          </a:p>
          <a:p>
            <a:pPr lvl="6"/>
            <a:r>
              <a:rPr lang="es-ES"/>
              <a:t>Siete</a:t>
            </a:r>
          </a:p>
          <a:p>
            <a:pPr lvl="7"/>
            <a:r>
              <a:rPr lang="es-ES"/>
              <a:t>Ocho</a:t>
            </a:r>
          </a:p>
          <a:p>
            <a:pPr lvl="8"/>
            <a:r>
              <a:rPr lang="es-ES"/>
              <a:t>Nueve</a:t>
            </a:r>
          </a:p>
        </p:txBody>
      </p:sp>
      <p:sp>
        <p:nvSpPr>
          <p:cNvPr id="29" name="Marcador de posición de texto 6"/>
          <p:cNvSpPr>
            <a:spLocks noGrp="1"/>
          </p:cNvSpPr>
          <p:nvPr>
            <p:ph type="body" sz="quarter" idx="34" hasCustomPrompt="1"/>
          </p:nvPr>
        </p:nvSpPr>
        <p:spPr>
          <a:xfrm>
            <a:off x="29900880" y="25831800"/>
            <a:ext cx="12801600" cy="1219200"/>
          </a:xfrm>
          <a:prstGeom prst="round1Rect">
            <a:avLst/>
          </a:prstGeom>
          <a:solidFill>
            <a:schemeClr val="accent1"/>
          </a:solidFill>
        </p:spPr>
        <p:txBody>
          <a:bodyPr lIns="365760" anchor="ctr">
            <a:noAutofit/>
          </a:bodyPr>
          <a:lstStyle>
            <a:lvl1pPr marL="0" indent="0" latinLnBrk="0">
              <a:spcBef>
                <a:spcPts val="0"/>
              </a:spcBef>
              <a:buNone/>
              <a:defRPr lang="es-ES" sz="6000" cap="all" baseline="0">
                <a:solidFill>
                  <a:schemeClr val="bg1"/>
                </a:solidFill>
                <a:latin typeface="+mj-lt"/>
              </a:defRPr>
            </a:lvl1pPr>
            <a:lvl2pPr marL="0" indent="0" latinLnBrk="0">
              <a:spcBef>
                <a:spcPts val="0"/>
              </a:spcBef>
              <a:buNone/>
              <a:defRPr lang="es-ES" sz="6000" cap="all" baseline="0">
                <a:solidFill>
                  <a:schemeClr val="bg1"/>
                </a:solidFill>
                <a:latin typeface="+mj-lt"/>
              </a:defRPr>
            </a:lvl2pPr>
            <a:lvl3pPr marL="0" indent="0" latinLnBrk="0">
              <a:spcBef>
                <a:spcPts val="0"/>
              </a:spcBef>
              <a:buNone/>
              <a:defRPr lang="es-ES" sz="6000" cap="all" baseline="0">
                <a:solidFill>
                  <a:schemeClr val="bg1"/>
                </a:solidFill>
                <a:latin typeface="+mj-lt"/>
              </a:defRPr>
            </a:lvl3pPr>
            <a:lvl4pPr marL="0" indent="0" latinLnBrk="0">
              <a:spcBef>
                <a:spcPts val="0"/>
              </a:spcBef>
              <a:buNone/>
              <a:defRPr lang="es-ES" sz="6000" cap="all" baseline="0">
                <a:solidFill>
                  <a:schemeClr val="bg1"/>
                </a:solidFill>
                <a:latin typeface="+mj-lt"/>
              </a:defRPr>
            </a:lvl4pPr>
            <a:lvl5pPr marL="0" indent="0" latinLnBrk="0">
              <a:spcBef>
                <a:spcPts val="0"/>
              </a:spcBef>
              <a:buNone/>
              <a:defRPr lang="es-ES" sz="6000" cap="all" baseline="0">
                <a:solidFill>
                  <a:schemeClr val="bg1"/>
                </a:solidFill>
                <a:latin typeface="+mj-lt"/>
              </a:defRPr>
            </a:lvl5pPr>
            <a:lvl6pPr marL="0" indent="0" latinLnBrk="0">
              <a:spcBef>
                <a:spcPts val="0"/>
              </a:spcBef>
              <a:buNone/>
              <a:defRPr lang="es-ES" sz="6000" cap="all" baseline="0">
                <a:solidFill>
                  <a:schemeClr val="bg1"/>
                </a:solidFill>
                <a:latin typeface="+mj-lt"/>
              </a:defRPr>
            </a:lvl6pPr>
            <a:lvl7pPr marL="0" indent="0" latinLnBrk="0">
              <a:spcBef>
                <a:spcPts val="0"/>
              </a:spcBef>
              <a:buNone/>
              <a:defRPr lang="es-ES" sz="6000" cap="all" baseline="0">
                <a:solidFill>
                  <a:schemeClr val="bg1"/>
                </a:solidFill>
                <a:latin typeface="+mj-lt"/>
              </a:defRPr>
            </a:lvl7pPr>
            <a:lvl8pPr marL="0" indent="0" latinLnBrk="0">
              <a:spcBef>
                <a:spcPts val="0"/>
              </a:spcBef>
              <a:buNone/>
              <a:defRPr lang="es-ES" sz="6000" cap="all" baseline="0">
                <a:solidFill>
                  <a:schemeClr val="bg1"/>
                </a:solidFill>
                <a:latin typeface="+mj-lt"/>
              </a:defRPr>
            </a:lvl8pPr>
            <a:lvl9pPr marL="0" indent="0" latinLnBrk="0">
              <a:spcBef>
                <a:spcPts val="0"/>
              </a:spcBef>
              <a:buNone/>
              <a:defRPr lang="es-ES" sz="6000" cap="all" baseline="0">
                <a:solidFill>
                  <a:schemeClr val="bg1"/>
                </a:solidFill>
                <a:latin typeface="+mj-lt"/>
              </a:defRPr>
            </a:lvl9pPr>
          </a:lstStyle>
          <a:p>
            <a:pPr lvl="0"/>
            <a:r>
              <a:rPr lang="es-ES"/>
              <a:t>Encabezado</a:t>
            </a:r>
          </a:p>
        </p:txBody>
      </p:sp>
      <p:sp>
        <p:nvSpPr>
          <p:cNvPr id="30" name="Marcador de posición de contenido 17"/>
          <p:cNvSpPr>
            <a:spLocks noGrp="1"/>
          </p:cNvSpPr>
          <p:nvPr>
            <p:ph sz="quarter" idx="35" hasCustomPrompt="1"/>
          </p:nvPr>
        </p:nvSpPr>
        <p:spPr>
          <a:xfrm>
            <a:off x="29900880" y="27057096"/>
            <a:ext cx="12801600" cy="4572000"/>
          </a:xfrm>
        </p:spPr>
        <p:txBody>
          <a:bodyPr lIns="365760" tIns="182880"/>
          <a:lstStyle>
            <a:lvl1pPr latinLnBrk="0">
              <a:defRPr lang="es-ES" baseline="0"/>
            </a:lvl1pPr>
            <a:lvl5pPr latinLnBrk="0">
              <a:defRPr lang="es-ES"/>
            </a:lvl5pPr>
            <a:lvl6pPr latinLnBrk="0">
              <a:defRPr lang="es-ES"/>
            </a:lvl6pPr>
            <a:lvl7pPr latinLnBrk="0">
              <a:defRPr lang="es-ES"/>
            </a:lvl7pPr>
            <a:lvl8pPr latinLnBrk="0">
              <a:defRPr lang="es-ES"/>
            </a:lvl8pPr>
            <a:lvl9pPr latinLnBrk="0">
              <a:defRPr lang="es-ES"/>
            </a:lvl9pPr>
          </a:lstStyle>
          <a:p>
            <a:pPr lvl="0"/>
            <a:r>
              <a:rPr lang="es-ES" dirty="0"/>
              <a:t>Use este marcador de posición para agregar texto u otro contenido</a:t>
            </a:r>
          </a:p>
          <a:p>
            <a:pPr lvl="1"/>
            <a:r>
              <a:rPr lang="es-ES" dirty="0"/>
              <a:t>Segundo nivel</a:t>
            </a:r>
          </a:p>
          <a:p>
            <a:pPr lvl="2"/>
            <a:r>
              <a:rPr lang="es-ES" dirty="0"/>
              <a:t>Tercer nivel</a:t>
            </a:r>
          </a:p>
          <a:p>
            <a:pPr lvl="3"/>
            <a:r>
              <a:rPr lang="es-ES" dirty="0"/>
              <a:t>Cuarto nivel</a:t>
            </a:r>
          </a:p>
          <a:p>
            <a:pPr lvl="4"/>
            <a:r>
              <a:rPr lang="es-ES" dirty="0"/>
              <a:t>Quinto nivel</a:t>
            </a:r>
          </a:p>
          <a:p>
            <a:pPr lvl="5"/>
            <a:r>
              <a:rPr lang="es-ES" dirty="0"/>
              <a:t>Seis</a:t>
            </a:r>
          </a:p>
          <a:p>
            <a:pPr lvl="6"/>
            <a:r>
              <a:rPr lang="es-ES" dirty="0"/>
              <a:t>Siete</a:t>
            </a:r>
          </a:p>
          <a:p>
            <a:pPr lvl="7"/>
            <a:r>
              <a:rPr lang="es-ES" dirty="0"/>
              <a:t>Ocho</a:t>
            </a:r>
          </a:p>
          <a:p>
            <a:pPr lvl="8"/>
            <a:r>
              <a:rPr lang="es-ES" dirty="0"/>
              <a:t>Nueve</a:t>
            </a:r>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ángulo 6"/>
          <p:cNvSpPr/>
          <p:nvPr userDrawn="1"/>
        </p:nvSpPr>
        <p:spPr bwMode="invGray">
          <a:xfrm>
            <a:off x="0" y="0"/>
            <a:ext cx="43891200" cy="5029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Marcador de posición de título 1"/>
          <p:cNvSpPr>
            <a:spLocks noGrp="1"/>
          </p:cNvSpPr>
          <p:nvPr>
            <p:ph type="title"/>
          </p:nvPr>
        </p:nvSpPr>
        <p:spPr bwMode="auto">
          <a:xfrm>
            <a:off x="6400800" y="990600"/>
            <a:ext cx="31089600" cy="2514540"/>
          </a:xfrm>
          <a:prstGeom prst="rect">
            <a:avLst/>
          </a:prstGeom>
        </p:spPr>
        <p:txBody>
          <a:bodyPr vert="horz" lIns="91440" tIns="45720" rIns="91440" bIns="45720" rtlCol="0" anchor="b">
            <a:normAutofit/>
          </a:bodyPr>
          <a:lstStyle/>
          <a:p>
            <a:r>
              <a:rPr lang="es-ES"/>
              <a:t>Haga clic para modificar el estilo de título del patrón</a:t>
            </a:r>
          </a:p>
        </p:txBody>
      </p:sp>
      <p:sp>
        <p:nvSpPr>
          <p:cNvPr id="3" name="Marcador de posición de texto 2"/>
          <p:cNvSpPr>
            <a:spLocks noGrp="1"/>
          </p:cNvSpPr>
          <p:nvPr>
            <p:ph type="body" idx="1"/>
          </p:nvPr>
        </p:nvSpPr>
        <p:spPr>
          <a:xfrm>
            <a:off x="6400800" y="6019800"/>
            <a:ext cx="31089600" cy="23629622"/>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fecha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latinLnBrk="0">
              <a:defRPr lang="es-ES" sz="1600">
                <a:solidFill>
                  <a:schemeClr val="tx1">
                    <a:tint val="75000"/>
                  </a:schemeClr>
                </a:solidFill>
              </a:defRPr>
            </a:lvl1pPr>
          </a:lstStyle>
          <a:p>
            <a:fld id="{ECAA57DF-1C19-4726-AB84-014692BAD8F5}" type="datetimeFigureOut">
              <a:pPr/>
              <a:t>27/05/2017</a:t>
            </a:fld>
            <a:endParaRPr lang="es-ES"/>
          </a:p>
        </p:txBody>
      </p:sp>
      <p:sp>
        <p:nvSpPr>
          <p:cNvPr id="5" name="Marcador de posición de pie de página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latinLnBrk="0">
              <a:defRPr lang="es-ES" sz="1600">
                <a:solidFill>
                  <a:schemeClr val="tx1">
                    <a:tint val="75000"/>
                  </a:schemeClr>
                </a:solidFill>
              </a:defRPr>
            </a:lvl1pPr>
          </a:lstStyle>
          <a:p>
            <a:endParaRPr lang="es-ES"/>
          </a:p>
        </p:txBody>
      </p:sp>
      <p:sp>
        <p:nvSpPr>
          <p:cNvPr id="6" name="Marcador de posición de número de diapositiva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latinLnBrk="0">
              <a:defRPr lang="es-ES" sz="1600">
                <a:solidFill>
                  <a:schemeClr val="tx1">
                    <a:tint val="75000"/>
                  </a:schemeClr>
                </a:solidFill>
              </a:defRPr>
            </a:lvl1pPr>
          </a:lstStyle>
          <a:p>
            <a:fld id="{91B4C631-C489-4C11-812F-2172FBEAE82B}" type="slidenum">
              <a:pPr/>
              <a:t>‹Nº›</a:t>
            </a:fld>
            <a:endParaRPr lang="es-ES"/>
          </a:p>
        </p:txBody>
      </p: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lang="es-ES" sz="8800" b="1"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400" kern="1200">
          <a:solidFill>
            <a:schemeClr val="tx1"/>
          </a:solidFill>
          <a:latin typeface="+mn-lt"/>
          <a:ea typeface="+mn-ea"/>
          <a:cs typeface="+mn-cs"/>
        </a:defRPr>
      </a:lvl9pPr>
    </p:bodyStyle>
    <p:otherStyle>
      <a:defPPr>
        <a:defRPr lang="es-ES"/>
      </a:defPPr>
      <a:lvl1pPr marL="0" algn="l" defTabSz="4389120" rtl="0" eaLnBrk="1" latinLnBrk="0" hangingPunct="1">
        <a:defRPr lang="es-ES" sz="8640" kern="1200">
          <a:solidFill>
            <a:schemeClr val="tx1"/>
          </a:solidFill>
          <a:latin typeface="+mn-lt"/>
          <a:ea typeface="+mn-ea"/>
          <a:cs typeface="+mn-cs"/>
        </a:defRPr>
      </a:lvl1pPr>
      <a:lvl2pPr marL="2194560" algn="l" defTabSz="4389120" rtl="0" eaLnBrk="1" latinLnBrk="0" hangingPunct="1">
        <a:defRPr lang="es-ES" sz="8640" kern="1200">
          <a:solidFill>
            <a:schemeClr val="tx1"/>
          </a:solidFill>
          <a:latin typeface="+mn-lt"/>
          <a:ea typeface="+mn-ea"/>
          <a:cs typeface="+mn-cs"/>
        </a:defRPr>
      </a:lvl2pPr>
      <a:lvl3pPr marL="4389120" algn="l" defTabSz="4389120" rtl="0" eaLnBrk="1" latinLnBrk="0" hangingPunct="1">
        <a:defRPr lang="es-ES" sz="8640" kern="1200">
          <a:solidFill>
            <a:schemeClr val="tx1"/>
          </a:solidFill>
          <a:latin typeface="+mn-lt"/>
          <a:ea typeface="+mn-ea"/>
          <a:cs typeface="+mn-cs"/>
        </a:defRPr>
      </a:lvl3pPr>
      <a:lvl4pPr marL="6583680" algn="l" defTabSz="4389120" rtl="0" eaLnBrk="1" latinLnBrk="0" hangingPunct="1">
        <a:defRPr lang="es-ES" sz="8640" kern="1200">
          <a:solidFill>
            <a:schemeClr val="tx1"/>
          </a:solidFill>
          <a:latin typeface="+mn-lt"/>
          <a:ea typeface="+mn-ea"/>
          <a:cs typeface="+mn-cs"/>
        </a:defRPr>
      </a:lvl4pPr>
      <a:lvl5pPr marL="8778240" algn="l" defTabSz="4389120" rtl="0" eaLnBrk="1" latinLnBrk="0" hangingPunct="1">
        <a:defRPr lang="es-ES" sz="8640" kern="1200">
          <a:solidFill>
            <a:schemeClr val="tx1"/>
          </a:solidFill>
          <a:latin typeface="+mn-lt"/>
          <a:ea typeface="+mn-ea"/>
          <a:cs typeface="+mn-cs"/>
        </a:defRPr>
      </a:lvl5pPr>
      <a:lvl6pPr marL="10972800" algn="l" defTabSz="4389120" rtl="0" eaLnBrk="1" latinLnBrk="0" hangingPunct="1">
        <a:defRPr lang="es-ES" sz="8640" kern="1200">
          <a:solidFill>
            <a:schemeClr val="tx1"/>
          </a:solidFill>
          <a:latin typeface="+mn-lt"/>
          <a:ea typeface="+mn-ea"/>
          <a:cs typeface="+mn-cs"/>
        </a:defRPr>
      </a:lvl6pPr>
      <a:lvl7pPr marL="13167360" algn="l" defTabSz="4389120" rtl="0" eaLnBrk="1" latinLnBrk="0" hangingPunct="1">
        <a:defRPr lang="es-ES" sz="8640" kern="1200">
          <a:solidFill>
            <a:schemeClr val="tx1"/>
          </a:solidFill>
          <a:latin typeface="+mn-lt"/>
          <a:ea typeface="+mn-ea"/>
          <a:cs typeface="+mn-cs"/>
        </a:defRPr>
      </a:lvl7pPr>
      <a:lvl8pPr marL="15361920" algn="l" defTabSz="4389120" rtl="0" eaLnBrk="1" latinLnBrk="0" hangingPunct="1">
        <a:defRPr lang="es-ES" sz="8640" kern="1200">
          <a:solidFill>
            <a:schemeClr val="tx1"/>
          </a:solidFill>
          <a:latin typeface="+mn-lt"/>
          <a:ea typeface="+mn-ea"/>
          <a:cs typeface="+mn-cs"/>
        </a:defRPr>
      </a:lvl8pPr>
      <a:lvl9pPr marL="17556480" algn="l" defTabSz="4389120" rtl="0" eaLnBrk="1" latinLnBrk="0" hangingPunct="1">
        <a:defRPr lang="es-ES" sz="864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hyperlink" Target="https://events.ccc.de/congress/2005/fahrplan/attachments/545-Paper_TheCellProcessor.pdf" TargetMode="External"/><Relationship Id="rId7"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es.wikipedia.org/wiki/Cell" TargetMode="External"/><Relationship Id="rId5" Type="http://schemas.openxmlformats.org/officeDocument/2006/relationships/hyperlink" Target="http://sriver50.blogspot.com.co/2007/05/microprocesadores.html" TargetMode="External"/><Relationship Id="rId10" Type="http://schemas.openxmlformats.org/officeDocument/2006/relationships/image" Target="../media/image4.png"/><Relationship Id="rId4" Type="http://schemas.openxmlformats.org/officeDocument/2006/relationships/hyperlink" Target="http://www.netlib.org/utk/people/JackDongarra/WEB-PAGES/SPRING-2008/Lect02-cell.pdf" TargetMode="External"/><Relationship Id="rId9"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pPr algn="ctr"/>
            <a:r>
              <a:rPr lang="es-ES" sz="8000" dirty="0"/>
              <a:t>[</a:t>
            </a:r>
            <a:r>
              <a:rPr lang="es-CO" b="0" dirty="0"/>
              <a:t>CELL PROCESSOR</a:t>
            </a:r>
            <a:r>
              <a:rPr lang="es-ES" sz="8000" dirty="0"/>
              <a:t>] La arquitectura</a:t>
            </a:r>
            <a:br>
              <a:rPr lang="es-ES" sz="8000" dirty="0"/>
            </a:br>
            <a:r>
              <a:rPr lang="es-ES" sz="8000" dirty="0"/>
              <a:t>“Cell </a:t>
            </a:r>
            <a:r>
              <a:rPr lang="es-ES" sz="8000" dirty="0" err="1"/>
              <a:t>Broadband</a:t>
            </a:r>
            <a:r>
              <a:rPr lang="es-ES" sz="8000" dirty="0"/>
              <a:t> </a:t>
            </a:r>
            <a:r>
              <a:rPr lang="es-ES" sz="8000" dirty="0" err="1"/>
              <a:t>Engine</a:t>
            </a:r>
            <a:r>
              <a:rPr lang="es-ES" sz="8000" dirty="0"/>
              <a:t>”</a:t>
            </a:r>
          </a:p>
        </p:txBody>
      </p:sp>
      <p:sp>
        <p:nvSpPr>
          <p:cNvPr id="3" name="Marcador de texto 2"/>
          <p:cNvSpPr>
            <a:spLocks noGrp="1"/>
          </p:cNvSpPr>
          <p:nvPr>
            <p:ph type="body" sz="quarter" idx="36"/>
          </p:nvPr>
        </p:nvSpPr>
        <p:spPr/>
        <p:txBody>
          <a:bodyPr/>
          <a:lstStyle/>
          <a:p>
            <a:r>
              <a:rPr lang="es-ES" dirty="0"/>
              <a:t>Jose F. Angarita Monsalve</a:t>
            </a:r>
            <a:br>
              <a:rPr lang="es-ES" dirty="0"/>
            </a:br>
            <a:r>
              <a:rPr lang="es-ES" dirty="0"/>
              <a:t>Arquitectura de Computadores - </a:t>
            </a:r>
            <a:r>
              <a:rPr lang="es-CO" dirty="0"/>
              <a:t>Ingeniería De Sistemas Y Computación</a:t>
            </a:r>
            <a:endParaRPr lang="es-ES" dirty="0"/>
          </a:p>
          <a:p>
            <a:endParaRPr lang="es-ES" dirty="0"/>
          </a:p>
        </p:txBody>
      </p:sp>
      <p:sp>
        <p:nvSpPr>
          <p:cNvPr id="4" name="Marcador de texto 3"/>
          <p:cNvSpPr>
            <a:spLocks noGrp="1"/>
          </p:cNvSpPr>
          <p:nvPr>
            <p:ph type="body" sz="quarter" idx="13"/>
          </p:nvPr>
        </p:nvSpPr>
        <p:spPr>
          <a:xfrm>
            <a:off x="1143000" y="5852160"/>
            <a:ext cx="8915400" cy="1219200"/>
          </a:xfrm>
        </p:spPr>
        <p:txBody>
          <a:bodyPr/>
          <a:lstStyle/>
          <a:p>
            <a:r>
              <a:rPr lang="es-ES" dirty="0"/>
              <a:t>resumen</a:t>
            </a:r>
          </a:p>
        </p:txBody>
      </p:sp>
      <p:sp>
        <p:nvSpPr>
          <p:cNvPr id="5" name="Marcador de contenido 4"/>
          <p:cNvSpPr>
            <a:spLocks noGrp="1"/>
          </p:cNvSpPr>
          <p:nvPr>
            <p:ph sz="quarter" idx="24"/>
          </p:nvPr>
        </p:nvSpPr>
        <p:spPr>
          <a:xfrm>
            <a:off x="1143000" y="7071359"/>
            <a:ext cx="8915400" cy="8669383"/>
          </a:xfrm>
        </p:spPr>
        <p:txBody>
          <a:bodyPr>
            <a:normAutofit/>
          </a:bodyPr>
          <a:lstStyle/>
          <a:p>
            <a:pPr algn="just"/>
            <a:r>
              <a:rPr lang="es-CO" sz="3200" dirty="0"/>
              <a:t>El procesador Cell es el resultado del esfuerzo conjunto entre Sony, Toshiba e IBM (STI) para desarrollar una nueva arquitectura de última generación que además es el corazón de la consola PlayStation 3.</a:t>
            </a:r>
          </a:p>
          <a:p>
            <a:pPr algn="just"/>
            <a:r>
              <a:rPr lang="es-CO" sz="3200" dirty="0"/>
              <a:t>CELL es una arquitectura que fue diseñada para realizar cargas de trabajo de cálculo intensivo y procesos de contenido multimedia como video juegos, películas y otras más formas de contenido digital. </a:t>
            </a:r>
          </a:p>
          <a:p>
            <a:pPr algn="just"/>
            <a:r>
              <a:rPr lang="es-CO" sz="3200" dirty="0"/>
              <a:t>Este procesador es escalable y puede utilizarse en una amplia variedad de dispositivos, desde televisores hasta estaciones de trabajo</a:t>
            </a:r>
          </a:p>
          <a:p>
            <a:pPr algn="just"/>
            <a:r>
              <a:rPr lang="es-CO" sz="3200" dirty="0"/>
              <a:t>Programación en </a:t>
            </a:r>
            <a:r>
              <a:rPr lang="es-CO" sz="3200"/>
              <a:t>diversos lenguajes.</a:t>
            </a:r>
            <a:endParaRPr lang="es-ES" sz="3200" dirty="0"/>
          </a:p>
        </p:txBody>
      </p:sp>
      <p:sp>
        <p:nvSpPr>
          <p:cNvPr id="6" name="Marcador de texto 5"/>
          <p:cNvSpPr>
            <a:spLocks noGrp="1"/>
          </p:cNvSpPr>
          <p:nvPr>
            <p:ph type="body" sz="quarter" idx="17"/>
          </p:nvPr>
        </p:nvSpPr>
        <p:spPr>
          <a:xfrm>
            <a:off x="33924240" y="5752663"/>
            <a:ext cx="8915400" cy="1219200"/>
          </a:xfrm>
        </p:spPr>
        <p:txBody>
          <a:bodyPr/>
          <a:lstStyle/>
          <a:p>
            <a:r>
              <a:rPr lang="es-ES" dirty="0"/>
              <a:t>PALABRAS CLAVE</a:t>
            </a:r>
          </a:p>
        </p:txBody>
      </p:sp>
      <p:sp>
        <p:nvSpPr>
          <p:cNvPr id="7" name="Marcador de contenido 6"/>
          <p:cNvSpPr>
            <a:spLocks noGrp="1"/>
          </p:cNvSpPr>
          <p:nvPr>
            <p:ph sz="quarter" idx="25"/>
          </p:nvPr>
        </p:nvSpPr>
        <p:spPr>
          <a:xfrm>
            <a:off x="33924240" y="6971863"/>
            <a:ext cx="8915400" cy="6096437"/>
          </a:xfrm>
        </p:spPr>
        <p:txBody>
          <a:bodyPr/>
          <a:lstStyle/>
          <a:p>
            <a:pPr lvl="1"/>
            <a:r>
              <a:rPr lang="es-CO" b="1" dirty="0"/>
              <a:t>El microprocesador </a:t>
            </a:r>
            <a:r>
              <a:rPr lang="es-CO" dirty="0"/>
              <a:t>es el circuito integrado central más complejo de un sistema informático; a modo de ilustración, se le suele llamar por analogía el «cerebro» de un computador.</a:t>
            </a:r>
            <a:endParaRPr lang="es-CO" b="1" dirty="0"/>
          </a:p>
          <a:p>
            <a:pPr lvl="1"/>
            <a:r>
              <a:rPr lang="es-CO" b="1" dirty="0"/>
              <a:t>Procesador: </a:t>
            </a:r>
            <a:r>
              <a:rPr lang="es-CO" dirty="0"/>
              <a:t>Componente electrónico donde se realizan los procesos lógicos.</a:t>
            </a:r>
          </a:p>
          <a:p>
            <a:pPr lvl="1"/>
            <a:r>
              <a:rPr lang="es-ES" b="1" dirty="0"/>
              <a:t>Arquitectura: </a:t>
            </a:r>
            <a:r>
              <a:rPr lang="es-ES" dirty="0"/>
              <a:t>diseño y conexión de los bloques de un procesador que efectúan  de forma coordinada todas las tareas de un dispositivo de computo.</a:t>
            </a:r>
          </a:p>
          <a:p>
            <a:pPr lvl="1"/>
            <a:r>
              <a:rPr lang="es-ES" b="1" dirty="0"/>
              <a:t>CELL: </a:t>
            </a:r>
            <a:r>
              <a:rPr lang="es-ES" dirty="0"/>
              <a:t>arquitectura microprocesador construida por la unión de SONY, IBM y TOSHIBA.</a:t>
            </a:r>
          </a:p>
          <a:p>
            <a:pPr lvl="1"/>
            <a:endParaRPr lang="es-ES" b="1" dirty="0"/>
          </a:p>
        </p:txBody>
      </p:sp>
      <p:sp>
        <p:nvSpPr>
          <p:cNvPr id="8" name="Marcador de texto 7"/>
          <p:cNvSpPr>
            <a:spLocks noGrp="1"/>
          </p:cNvSpPr>
          <p:nvPr>
            <p:ph type="body" sz="quarter" idx="19"/>
          </p:nvPr>
        </p:nvSpPr>
        <p:spPr>
          <a:xfrm>
            <a:off x="876204" y="17386394"/>
            <a:ext cx="8915400" cy="1219200"/>
          </a:xfrm>
        </p:spPr>
        <p:txBody>
          <a:bodyPr/>
          <a:lstStyle/>
          <a:p>
            <a:r>
              <a:rPr lang="es-ES" dirty="0"/>
              <a:t>objetivos</a:t>
            </a:r>
          </a:p>
        </p:txBody>
      </p:sp>
      <p:sp>
        <p:nvSpPr>
          <p:cNvPr id="9" name="Marcador de contenido 8"/>
          <p:cNvSpPr>
            <a:spLocks noGrp="1"/>
          </p:cNvSpPr>
          <p:nvPr>
            <p:ph sz="quarter" idx="26"/>
          </p:nvPr>
        </p:nvSpPr>
        <p:spPr>
          <a:xfrm>
            <a:off x="876204" y="18556222"/>
            <a:ext cx="8915400" cy="9746933"/>
          </a:xfrm>
        </p:spPr>
        <p:txBody>
          <a:bodyPr>
            <a:normAutofit/>
          </a:bodyPr>
          <a:lstStyle/>
          <a:p>
            <a:r>
              <a:rPr lang="es-ES" dirty="0"/>
              <a:t>Crear una arquitectura de microprocesadores que fuera la siguiente generación de los mismos, enfocados inicialmente en la Play </a:t>
            </a:r>
            <a:r>
              <a:rPr lang="es-ES" dirty="0" err="1"/>
              <a:t>Station</a:t>
            </a:r>
            <a:r>
              <a:rPr lang="es-ES" dirty="0"/>
              <a:t> 3 de Sony.</a:t>
            </a:r>
          </a:p>
          <a:p>
            <a:r>
              <a:rPr lang="es-ES" dirty="0"/>
              <a:t>Contar con una escalabilidad a diferentes mercados como televisores inteligentes, computadores de hogar, tarjetas aceleradoras PCI-Express.</a:t>
            </a:r>
          </a:p>
          <a:p>
            <a:r>
              <a:rPr lang="es-ES" dirty="0"/>
              <a:t>Implementación en </a:t>
            </a:r>
            <a:r>
              <a:rPr lang="es-ES" dirty="0" err="1"/>
              <a:t>Sevidores</a:t>
            </a:r>
            <a:r>
              <a:rPr lang="es-ES" dirty="0"/>
              <a:t> Tipo Blade, cine en casa, supercomputación, Computación </a:t>
            </a:r>
            <a:r>
              <a:rPr lang="es-ES" dirty="0" err="1"/>
              <a:t>cluster</a:t>
            </a:r>
            <a:r>
              <a:rPr lang="es-ES" dirty="0"/>
              <a:t>, mainframes</a:t>
            </a:r>
          </a:p>
        </p:txBody>
      </p:sp>
      <p:sp>
        <p:nvSpPr>
          <p:cNvPr id="10" name="Marcador de texto 9"/>
          <p:cNvSpPr>
            <a:spLocks noGrp="1"/>
          </p:cNvSpPr>
          <p:nvPr>
            <p:ph type="body" sz="quarter" idx="21"/>
          </p:nvPr>
        </p:nvSpPr>
        <p:spPr>
          <a:xfrm>
            <a:off x="11138932" y="5864792"/>
            <a:ext cx="10076291" cy="1219200"/>
          </a:xfrm>
        </p:spPr>
        <p:txBody>
          <a:bodyPr/>
          <a:lstStyle/>
          <a:p>
            <a:r>
              <a:rPr lang="es-CO" b="1" dirty="0"/>
              <a:t>GENERALIDADES</a:t>
            </a:r>
          </a:p>
        </p:txBody>
      </p:sp>
      <p:sp>
        <p:nvSpPr>
          <p:cNvPr id="11" name="Marcador de contenido 10"/>
          <p:cNvSpPr>
            <a:spLocks noGrp="1"/>
          </p:cNvSpPr>
          <p:nvPr>
            <p:ph sz="quarter" idx="27"/>
          </p:nvPr>
        </p:nvSpPr>
        <p:spPr>
          <a:xfrm>
            <a:off x="11093572" y="7099231"/>
            <a:ext cx="10165447" cy="10013111"/>
          </a:xfrm>
        </p:spPr>
        <p:txBody>
          <a:bodyPr>
            <a:normAutofit/>
          </a:bodyPr>
          <a:lstStyle/>
          <a:p>
            <a:pPr algn="just"/>
            <a:r>
              <a:rPr lang="es-CO" sz="3200" dirty="0"/>
              <a:t>En el 2001 y por un termino de 4 años se llevo acabo el diseño de la arquitectura, haciendo  una combinación de la arquitectura de núcleo </a:t>
            </a:r>
            <a:r>
              <a:rPr lang="es-CO" sz="3200" dirty="0" err="1"/>
              <a:t>PowerPC</a:t>
            </a:r>
            <a:r>
              <a:rPr lang="es-CO" sz="3200" dirty="0"/>
              <a:t>, de propósito general y medianas prestaciones, con elementos coprocesadores en cascada, que aceleran notablemente aplicaciones de procesado de vectores y multimedia, así como otras formas de computación dedicada.</a:t>
            </a:r>
          </a:p>
          <a:p>
            <a:pPr algn="just"/>
            <a:r>
              <a:rPr lang="es-CO" sz="3200" dirty="0"/>
              <a:t>Fue un descubrimiento sin precedentes para reducir el consumo de energía del centro de datos, al tiempo que aumenta significativamente el flujo; sus 32 hilos de procesamiento simultáneo. Este procesador está diseñado para aplicaciones comerciales tales como servidores de aplicación y servidores de bases de datos.</a:t>
            </a:r>
          </a:p>
          <a:p>
            <a:pPr algn="just"/>
            <a:endParaRPr lang="es-CO" dirty="0"/>
          </a:p>
        </p:txBody>
      </p:sp>
      <p:sp>
        <p:nvSpPr>
          <p:cNvPr id="14" name="Marcador de texto 13"/>
          <p:cNvSpPr>
            <a:spLocks noGrp="1"/>
          </p:cNvSpPr>
          <p:nvPr>
            <p:ph type="body" sz="quarter" idx="29"/>
          </p:nvPr>
        </p:nvSpPr>
        <p:spPr>
          <a:xfrm>
            <a:off x="11319121" y="14914509"/>
            <a:ext cx="10165447" cy="1445077"/>
          </a:xfrm>
        </p:spPr>
        <p:txBody>
          <a:bodyPr/>
          <a:lstStyle/>
          <a:p>
            <a:pPr lvl="1"/>
            <a:r>
              <a:rPr lang="es-ES" dirty="0"/>
              <a:t>Características físicas</a:t>
            </a:r>
          </a:p>
        </p:txBody>
      </p:sp>
      <p:sp>
        <p:nvSpPr>
          <p:cNvPr id="15" name="Marcador de contenido 14"/>
          <p:cNvSpPr>
            <a:spLocks noGrp="1"/>
          </p:cNvSpPr>
          <p:nvPr>
            <p:ph sz="quarter" idx="30"/>
          </p:nvPr>
        </p:nvSpPr>
        <p:spPr>
          <a:xfrm>
            <a:off x="11352150" y="16392242"/>
            <a:ext cx="10128440" cy="5494556"/>
          </a:xfrm>
        </p:spPr>
        <p:txBody>
          <a:bodyPr>
            <a:normAutofit/>
          </a:bodyPr>
          <a:lstStyle/>
          <a:p>
            <a:pPr lvl="0" algn="just"/>
            <a:r>
              <a:rPr lang="es-ES" dirty="0"/>
              <a:t>El procesador Cell tiene 234 millones de transistor S.</a:t>
            </a:r>
            <a:endParaRPr lang="es-CO" dirty="0"/>
          </a:p>
          <a:p>
            <a:pPr lvl="0" algn="just"/>
            <a:r>
              <a:rPr lang="es-ES" dirty="0"/>
              <a:t>Mide 235 milímetros cuadrados de tamaño.</a:t>
            </a:r>
            <a:endParaRPr lang="es-CO" dirty="0"/>
          </a:p>
          <a:p>
            <a:pPr lvl="0" algn="just"/>
            <a:r>
              <a:rPr lang="es-ES" dirty="0"/>
              <a:t>Puede funcionar a velocidades de más de 4 giga Hertz (GHz).</a:t>
            </a:r>
            <a:endParaRPr lang="es-CO" dirty="0"/>
          </a:p>
          <a:p>
            <a:pPr lvl="0" algn="just"/>
            <a:r>
              <a:rPr lang="es-ES" dirty="0"/>
              <a:t>Tiene un ancho de banda de memoria de 25.6 gigabytes por segundo (</a:t>
            </a:r>
            <a:r>
              <a:rPr lang="es-ES" dirty="0" err="1"/>
              <a:t>GBps</a:t>
            </a:r>
            <a:r>
              <a:rPr lang="es-ES" dirty="0"/>
              <a:t>).</a:t>
            </a:r>
            <a:endParaRPr lang="es-CO" dirty="0"/>
          </a:p>
          <a:p>
            <a:pPr lvl="0" algn="just"/>
            <a:r>
              <a:rPr lang="es-ES" dirty="0"/>
              <a:t>Una entrada / Salida (E/S) de 76,8 </a:t>
            </a:r>
            <a:r>
              <a:rPr lang="es-ES" dirty="0" err="1"/>
              <a:t>GBps</a:t>
            </a:r>
            <a:r>
              <a:rPr lang="es-ES" dirty="0"/>
              <a:t>.</a:t>
            </a:r>
            <a:endParaRPr lang="es-CO" dirty="0"/>
          </a:p>
          <a:p>
            <a:pPr lvl="0" algn="just"/>
            <a:r>
              <a:rPr lang="es-ES" dirty="0"/>
              <a:t>Posee 9 núcleos, uno de los cuales es el equivalente de un chip </a:t>
            </a:r>
            <a:r>
              <a:rPr lang="es-ES" dirty="0" err="1"/>
              <a:t>PowerPC</a:t>
            </a:r>
            <a:r>
              <a:rPr lang="es-ES" dirty="0"/>
              <a:t> y actúa como el controlador. Los otros ocho núcleos son procesadores vectoriales que actúan como esclavos.</a:t>
            </a:r>
            <a:endParaRPr lang="es-CO" dirty="0"/>
          </a:p>
          <a:p>
            <a:endParaRPr lang="es-ES" dirty="0"/>
          </a:p>
        </p:txBody>
      </p:sp>
      <p:sp>
        <p:nvSpPr>
          <p:cNvPr id="16" name="Marcador de texto 15"/>
          <p:cNvSpPr>
            <a:spLocks noGrp="1"/>
          </p:cNvSpPr>
          <p:nvPr>
            <p:ph type="body" sz="quarter" idx="31"/>
          </p:nvPr>
        </p:nvSpPr>
        <p:spPr>
          <a:xfrm>
            <a:off x="11319121" y="21855781"/>
            <a:ext cx="10121651" cy="1332138"/>
          </a:xfrm>
        </p:spPr>
        <p:txBody>
          <a:bodyPr/>
          <a:lstStyle/>
          <a:p>
            <a:r>
              <a:rPr lang="es-ES" dirty="0"/>
              <a:t>Características lógicas</a:t>
            </a:r>
          </a:p>
        </p:txBody>
      </p:sp>
      <p:sp>
        <p:nvSpPr>
          <p:cNvPr id="19" name="Marcador de texto 18"/>
          <p:cNvSpPr>
            <a:spLocks noGrp="1"/>
          </p:cNvSpPr>
          <p:nvPr>
            <p:ph type="body" sz="quarter" idx="34"/>
          </p:nvPr>
        </p:nvSpPr>
        <p:spPr>
          <a:xfrm>
            <a:off x="34175700" y="14108842"/>
            <a:ext cx="8374380" cy="1219200"/>
          </a:xfrm>
        </p:spPr>
        <p:txBody>
          <a:bodyPr/>
          <a:lstStyle/>
          <a:p>
            <a:r>
              <a:rPr lang="es-ES" dirty="0"/>
              <a:t>Conclusiones</a:t>
            </a:r>
          </a:p>
        </p:txBody>
      </p:sp>
      <p:sp>
        <p:nvSpPr>
          <p:cNvPr id="20" name="Marcador de contenido 19"/>
          <p:cNvSpPr>
            <a:spLocks noGrp="1"/>
          </p:cNvSpPr>
          <p:nvPr>
            <p:ph sz="quarter" idx="35"/>
          </p:nvPr>
        </p:nvSpPr>
        <p:spPr>
          <a:xfrm>
            <a:off x="34175700" y="15334137"/>
            <a:ext cx="8374380" cy="6871055"/>
          </a:xfrm>
        </p:spPr>
        <p:txBody>
          <a:bodyPr>
            <a:normAutofit lnSpcReduction="10000"/>
          </a:bodyPr>
          <a:lstStyle/>
          <a:p>
            <a:pPr algn="just"/>
            <a:r>
              <a:rPr lang="es-CO" dirty="0"/>
              <a:t>El procesador Cell, fue una de las grandes apuestas colaborativas que inicio en el 2001 aunque inicialmente se planteó para la Play </a:t>
            </a:r>
            <a:r>
              <a:rPr lang="es-CO" dirty="0" err="1"/>
              <a:t>Station</a:t>
            </a:r>
            <a:r>
              <a:rPr lang="es-CO" dirty="0"/>
              <a:t> 3 de Sony su alcance fue más allá de una consola de video juegos.</a:t>
            </a:r>
          </a:p>
          <a:p>
            <a:pPr algn="just"/>
            <a:r>
              <a:rPr lang="es-CO" dirty="0"/>
              <a:t>Gracias a su arquitectura y diseño, fue uno de los mejores procesadores en cuanto a computación de datos masivos.</a:t>
            </a:r>
          </a:p>
          <a:p>
            <a:pPr algn="just"/>
            <a:r>
              <a:rPr lang="es-CO" dirty="0"/>
              <a:t>Con su escalabilidad </a:t>
            </a:r>
            <a:r>
              <a:rPr lang="es-CO"/>
              <a:t>y implementó </a:t>
            </a:r>
            <a:r>
              <a:rPr lang="es-CO" dirty="0"/>
              <a:t>en otros ámbitos como estaciones de trabajo, servidores, sistemas de video, creación de animaciones y otros.</a:t>
            </a:r>
          </a:p>
          <a:p>
            <a:pPr algn="just"/>
            <a:r>
              <a:rPr lang="es-CO" dirty="0"/>
              <a:t>A pesar que Sony se retiró de la colaboración del procesador Cell, IBM y Toshiba siguieron apostando por otros usos aparte de los video juegos, así surgió un derivado el </a:t>
            </a:r>
            <a:r>
              <a:rPr lang="es-CO" dirty="0" err="1"/>
              <a:t>PowerXCell</a:t>
            </a:r>
            <a:r>
              <a:rPr lang="es-CO" dirty="0"/>
              <a:t> 8i, presente actualmente en servidores y tarjetas aceleradoras de video.</a:t>
            </a:r>
          </a:p>
          <a:p>
            <a:endParaRPr lang="es-ES" dirty="0"/>
          </a:p>
        </p:txBody>
      </p:sp>
      <p:sp>
        <p:nvSpPr>
          <p:cNvPr id="43" name="Marcador de texto 9"/>
          <p:cNvSpPr txBox="1">
            <a:spLocks/>
          </p:cNvSpPr>
          <p:nvPr/>
        </p:nvSpPr>
        <p:spPr>
          <a:xfrm>
            <a:off x="21927709" y="5865602"/>
            <a:ext cx="10488133" cy="1106261"/>
          </a:xfrm>
          <a:prstGeom prst="round1Rect">
            <a:avLst/>
          </a:prstGeom>
          <a:solidFill>
            <a:schemeClr val="accent5"/>
          </a:solidFill>
        </p:spPr>
        <p:txBody>
          <a:bodyPr vert="horz" lIns="365760" tIns="45720" rIns="91440" bIns="45720" rtlCol="0" anchor="ctr">
            <a:noAutofit/>
          </a:bodyPr>
          <a:lstStyle>
            <a:lvl1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9pPr>
          </a:lstStyle>
          <a:p>
            <a:r>
              <a:rPr lang="es-CO" b="1" dirty="0"/>
              <a:t>GENERALIDADES</a:t>
            </a:r>
          </a:p>
        </p:txBody>
      </p:sp>
      <p:sp>
        <p:nvSpPr>
          <p:cNvPr id="44" name="Marcador de contenido 10"/>
          <p:cNvSpPr txBox="1">
            <a:spLocks/>
          </p:cNvSpPr>
          <p:nvPr/>
        </p:nvSpPr>
        <p:spPr>
          <a:xfrm>
            <a:off x="21927709" y="6971863"/>
            <a:ext cx="10488133" cy="12182411"/>
          </a:xfrm>
          <a:prstGeom prst="rect">
            <a:avLst/>
          </a:prstGeom>
        </p:spPr>
        <p:txBody>
          <a:bodyPr vert="horz" lIns="365760" tIns="182880" rIns="91440" bIns="45720" rtlCol="0">
            <a:noAutofit/>
          </a:bodyPr>
          <a:lstStyle>
            <a:lvl1pPr marL="45720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800" kern="1200" baseline="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400" kern="1200">
                <a:solidFill>
                  <a:schemeClr val="tx1"/>
                </a:solidFill>
                <a:latin typeface="+mn-lt"/>
                <a:ea typeface="+mn-ea"/>
                <a:cs typeface="+mn-cs"/>
              </a:defRPr>
            </a:lvl9pPr>
          </a:lstStyle>
          <a:p>
            <a:pPr algn="just"/>
            <a:r>
              <a:rPr lang="es-CO" sz="3200" dirty="0"/>
              <a:t>Debido a la naturaleza de sus aplicaciones, el Cell está optimizado para la computación de datos de coma flotante de precisión simple. Las </a:t>
            </a:r>
            <a:r>
              <a:rPr lang="es-CO" sz="3200" dirty="0" err="1"/>
              <a:t>SPEs</a:t>
            </a:r>
            <a:r>
              <a:rPr lang="es-CO" sz="3200" dirty="0"/>
              <a:t> son capaces de ejecutar cálculos de doble precisión, pero a cambio de una penalización notable en el rendimiento. </a:t>
            </a:r>
          </a:p>
          <a:p>
            <a:pPr algn="just"/>
            <a:r>
              <a:rPr lang="es-CO" sz="3200" dirty="0"/>
              <a:t>Cell está construido con micro celdas individuales que trabajan de manera independiente. De esta forma, si existen varios ordenadores vinculados en una red, el chip puede tomar prestado parte del poder de cómputo que no se esté usando de un equipo a otro.</a:t>
            </a:r>
          </a:p>
          <a:p>
            <a:pPr algn="just"/>
            <a:r>
              <a:rPr lang="es-CO" sz="3200" dirty="0"/>
              <a:t>El Cell se puede programar en varios lenguajes especialmente usados en paralelismo, como fortran, pero el más común y extendido es C.</a:t>
            </a:r>
          </a:p>
          <a:p>
            <a:pPr algn="just"/>
            <a:endParaRPr lang="es-CO" sz="3200" dirty="0"/>
          </a:p>
          <a:p>
            <a:pPr algn="just"/>
            <a:r>
              <a:rPr lang="es-CO" sz="3200" dirty="0"/>
              <a:t>Su desarrollo esta dividido en 3 fases:</a:t>
            </a:r>
          </a:p>
          <a:p>
            <a:pPr marL="0" indent="0" algn="just">
              <a:buNone/>
            </a:pPr>
            <a:r>
              <a:rPr lang="es-CO" sz="2800" dirty="0"/>
              <a:t>FASE 1: se caracteriza por una ejecución estática, en la que se emiten instrucciones a las unidades de ejecución en el orden exacto en que se introducen en el procesador. </a:t>
            </a:r>
            <a:endParaRPr lang="es-CO" dirty="0"/>
          </a:p>
          <a:p>
            <a:pPr marL="0" indent="0" algn="just">
              <a:buNone/>
            </a:pPr>
            <a:r>
              <a:rPr lang="es-CO" sz="2800" dirty="0"/>
              <a:t>FASE 2: se introduce una venta de instrucciones, aumento del numero de unidades de ejecución en el núcleo de ejecución y aumento del tamaño de cache.</a:t>
            </a:r>
          </a:p>
          <a:p>
            <a:pPr marL="0" indent="0" algn="just">
              <a:buNone/>
            </a:pPr>
            <a:r>
              <a:rPr lang="es-CO" sz="2800" dirty="0"/>
              <a:t>FASE 3: se realiza un aumento masivo en los tamaños  de las caches y la ventana de instrucciones.</a:t>
            </a:r>
          </a:p>
        </p:txBody>
      </p:sp>
      <p:sp>
        <p:nvSpPr>
          <p:cNvPr id="47" name="Marcador de contenido 14"/>
          <p:cNvSpPr>
            <a:spLocks noGrp="1"/>
          </p:cNvSpPr>
          <p:nvPr>
            <p:ph sz="quarter" idx="30"/>
          </p:nvPr>
        </p:nvSpPr>
        <p:spPr>
          <a:xfrm>
            <a:off x="11352150" y="23276162"/>
            <a:ext cx="10128440" cy="6222741"/>
          </a:xfrm>
        </p:spPr>
        <p:txBody>
          <a:bodyPr>
            <a:normAutofit lnSpcReduction="10000"/>
          </a:bodyPr>
          <a:lstStyle/>
          <a:p>
            <a:pPr lvl="0" algn="just"/>
            <a:r>
              <a:rPr lang="es-ES" dirty="0"/>
              <a:t>Cada procesador es capaz de ejecutar 32 mil millones (miles de millones) de operaciones de punto flotante por segundo (GFLOPS). </a:t>
            </a:r>
            <a:endParaRPr lang="es-CO" dirty="0"/>
          </a:p>
          <a:p>
            <a:pPr lvl="0" algn="just"/>
            <a:r>
              <a:rPr lang="es-ES" dirty="0"/>
              <a:t>Cuenta con un subsistema de memoria multicanal junto con varias interconexiones de alta velocidad para dispositivos de E/S u otros procesadores Cell.</a:t>
            </a:r>
            <a:endParaRPr lang="es-CO" dirty="0"/>
          </a:p>
          <a:p>
            <a:pPr lvl="0" algn="just"/>
            <a:r>
              <a:rPr lang="es-ES" dirty="0"/>
              <a:t>Arquitectura Multi-hilo y multi-núcleo.</a:t>
            </a:r>
            <a:endParaRPr lang="es-CO" dirty="0"/>
          </a:p>
          <a:p>
            <a:pPr lvl="0" algn="just"/>
            <a:r>
              <a:rPr lang="es-ES" dirty="0"/>
              <a:t>Gran ancho de banda a/desde la memoria principal.</a:t>
            </a:r>
            <a:endParaRPr lang="es-CO" dirty="0"/>
          </a:p>
          <a:p>
            <a:pPr lvl="0" algn="just"/>
            <a:r>
              <a:rPr lang="es-ES" dirty="0"/>
              <a:t>Interfaz de E/S flexible.</a:t>
            </a:r>
            <a:endParaRPr lang="es-CO" dirty="0"/>
          </a:p>
          <a:p>
            <a:pPr lvl="0" algn="just"/>
            <a:r>
              <a:rPr lang="es-ES" dirty="0"/>
              <a:t>Manejo de los recursos en tiempo real para aplicaciones en tiempo real.</a:t>
            </a:r>
            <a:endParaRPr lang="es-CO" dirty="0"/>
          </a:p>
          <a:p>
            <a:pPr lvl="0" algn="just"/>
            <a:r>
              <a:rPr lang="es-ES" dirty="0"/>
              <a:t>Sistema DRM (Administración de Derechos Digitales en sus siglas en inglés) en el propio chip.</a:t>
            </a:r>
            <a:endParaRPr lang="es-CO" dirty="0"/>
          </a:p>
          <a:p>
            <a:endParaRPr lang="es-CO" dirty="0"/>
          </a:p>
          <a:p>
            <a:endParaRPr lang="es-CO" dirty="0"/>
          </a:p>
          <a:p>
            <a:endParaRPr lang="es-ES" dirty="0"/>
          </a:p>
        </p:txBody>
      </p:sp>
      <p:sp>
        <p:nvSpPr>
          <p:cNvPr id="48" name="Marcador de texto 18"/>
          <p:cNvSpPr txBox="1">
            <a:spLocks/>
          </p:cNvSpPr>
          <p:nvPr/>
        </p:nvSpPr>
        <p:spPr>
          <a:xfrm>
            <a:off x="34175700" y="24464934"/>
            <a:ext cx="8374380" cy="1219200"/>
          </a:xfrm>
          <a:prstGeom prst="round1Rect">
            <a:avLst/>
          </a:prstGeom>
          <a:solidFill>
            <a:schemeClr val="accent1"/>
          </a:solidFill>
        </p:spPr>
        <p:txBody>
          <a:bodyPr vert="horz" lIns="365760" tIns="45720" rIns="91440" bIns="45720" rtlCol="0" anchor="ctr">
            <a:noAutofit/>
          </a:bodyPr>
          <a:lstStyle>
            <a:lvl1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9pPr>
          </a:lstStyle>
          <a:p>
            <a:r>
              <a:rPr lang="es-CO" dirty="0"/>
              <a:t>BIBLIOGRAFIA</a:t>
            </a:r>
          </a:p>
        </p:txBody>
      </p:sp>
      <p:sp>
        <p:nvSpPr>
          <p:cNvPr id="49" name="Marcador de contenido 19"/>
          <p:cNvSpPr>
            <a:spLocks noGrp="1"/>
          </p:cNvSpPr>
          <p:nvPr>
            <p:ph sz="quarter" idx="35"/>
          </p:nvPr>
        </p:nvSpPr>
        <p:spPr>
          <a:xfrm>
            <a:off x="34175700" y="25684134"/>
            <a:ext cx="8374380" cy="4572000"/>
          </a:xfrm>
        </p:spPr>
        <p:txBody>
          <a:bodyPr/>
          <a:lstStyle/>
          <a:p>
            <a:r>
              <a:rPr lang="en-US" u="sng" dirty="0">
                <a:hlinkClick r:id="rId3"/>
              </a:rPr>
              <a:t>https://events.ccc.de/congress/2005/fahrplan/attachments/545-Paper_TheCellProcessor.pdf</a:t>
            </a:r>
            <a:endParaRPr lang="es-CO" dirty="0"/>
          </a:p>
          <a:p>
            <a:r>
              <a:rPr lang="en-US" u="sng" dirty="0">
                <a:hlinkClick r:id="rId4"/>
              </a:rPr>
              <a:t>http://www.netlib.org/utk/people/JackDongarra/WEB-PAGES/SPRING-2008/Lect02-cell.pdf</a:t>
            </a:r>
            <a:endParaRPr lang="es-CO" dirty="0"/>
          </a:p>
          <a:p>
            <a:r>
              <a:rPr lang="en-US" u="sng" dirty="0">
                <a:hlinkClick r:id="rId5"/>
              </a:rPr>
              <a:t>http://sriver50.blogspot.com.co/2007/05/microprocesadores.html</a:t>
            </a:r>
            <a:endParaRPr lang="en-US" u="sng" dirty="0"/>
          </a:p>
          <a:p>
            <a:r>
              <a:rPr lang="en-US" u="sng" dirty="0">
                <a:hlinkClick r:id="rId6"/>
              </a:rPr>
              <a:t>https://es.wikipedia.org/wiki/Cell</a:t>
            </a:r>
            <a:endParaRPr lang="en-US" u="sng" dirty="0"/>
          </a:p>
          <a:p>
            <a:endParaRPr lang="es-ES" dirty="0"/>
          </a:p>
          <a:p>
            <a:endParaRPr lang="es-ES" dirty="0"/>
          </a:p>
          <a:p>
            <a:endParaRPr lang="es-ES" dirty="0"/>
          </a:p>
        </p:txBody>
      </p:sp>
      <p:pic>
        <p:nvPicPr>
          <p:cNvPr id="18" name="Picture 2" descr="Resultado de imagen para que es el procesador cel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3000" y="663102"/>
            <a:ext cx="4163168" cy="402439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n relacionada"/>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019789" y="663102"/>
            <a:ext cx="4819851" cy="402457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sultado de imagen para cell processo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154848" y="19232566"/>
            <a:ext cx="7252378" cy="7252378"/>
          </a:xfrm>
          <a:prstGeom prst="rect">
            <a:avLst/>
          </a:prstGeom>
          <a:noFill/>
          <a:extLst>
            <a:ext uri="{909E8E84-426E-40DD-AFC4-6F175D3DCCD1}">
              <a14:hiddenFill xmlns:a14="http://schemas.microsoft.com/office/drawing/2010/main">
                <a:solidFill>
                  <a:srgbClr val="FFFFFF"/>
                </a:solidFill>
              </a14:hiddenFill>
            </a:ext>
          </a:extLst>
        </p:spPr>
      </p:pic>
      <p:pic>
        <p:nvPicPr>
          <p:cNvPr id="31" name="Imagen 30"/>
          <p:cNvPicPr>
            <a:picLocks noChangeAspect="1"/>
          </p:cNvPicPr>
          <p:nvPr/>
        </p:nvPicPr>
        <p:blipFill>
          <a:blip r:embed="rId10"/>
          <a:stretch>
            <a:fillRect/>
          </a:stretch>
        </p:blipFill>
        <p:spPr>
          <a:xfrm>
            <a:off x="21927708" y="26783917"/>
            <a:ext cx="11996531" cy="5840569"/>
          </a:xfrm>
          <a:prstGeom prst="rect">
            <a:avLst/>
          </a:prstGeom>
        </p:spPr>
      </p:pic>
    </p:spTree>
    <p:extLst>
      <p:ext uri="{BB962C8B-B14F-4D97-AF65-F5344CB8AC3E}">
        <p14:creationId xmlns:p14="http://schemas.microsoft.com/office/powerpoint/2010/main" val="2401508632"/>
      </p:ext>
    </p:extLst>
  </p:cSld>
  <p:clrMapOvr>
    <a:masterClrMapping/>
  </p:clrMapOvr>
</p:sld>
</file>

<file path=ppt/theme/theme1.xml><?xml version="1.0" encoding="utf-8"?>
<a:theme xmlns:a="http://schemas.openxmlformats.org/drawingml/2006/main" name="Póster de medicina">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1" id="{55A68E73-61CB-4542-8C48-DCBB2482A3D5}" vid="{6A3CA63D-1E3C-4681-8668-89277FEB3FEB}"/>
    </a:ext>
  </a:extLst>
</a:theme>
</file>

<file path=ppt/theme/theme2.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DocumentoBibliotecaFormulario</Display>
  <Edit>DocumentoBibliotecaFormulario</Edit>
  <New>DocumentoBibliotecaFormulario</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C1D5F340F01F94FA2FD29A5E6DC872E" ma:contentTypeVersion="0" ma:contentTypeDescription="Create a new document." ma:contentTypeScope="" ma:versionID="f583bd66513a361a730282b6a794e352">
  <xsd:schema xmlns:xsd="http://www.w3.org/2001/XMLSchema" xmlns:xs="http://www.w3.org/2001/XMLSchema" xmlns:p="http://schemas.microsoft.com/office/2006/metadata/properties" targetNamespace="http://schemas.microsoft.com/office/2006/metadata/properties" ma:root="true" ma:fieldsID="6841151cf538834e171094e4faaf2d7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Este valor indica el número de revisiones o de veces que se ha guardado. La aplicación es la responsable de actualizar este valor después de cada revisión.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E4AACF7-51B1-41A0-AAF9-D883E2E86D45}">
  <ds:schemaRefs>
    <ds:schemaRef ds:uri="http://schemas.microsoft.com/office/2006/documentManagement/types"/>
    <ds:schemaRef ds:uri="http://schemas.microsoft.com/office/2006/metadata/properties"/>
    <ds:schemaRef ds:uri="http://www.w3.org/XML/1998/namespace"/>
    <ds:schemaRef ds:uri="http://purl.org/dc/dcmitype/"/>
    <ds:schemaRef ds:uri="http://purl.org/dc/elements/1.1/"/>
    <ds:schemaRef ds:uri="http://schemas.microsoft.com/office/infopath/2007/PartnerControls"/>
    <ds:schemaRef ds:uri="http://schemas.openxmlformats.org/package/2006/metadata/core-properties"/>
    <ds:schemaRef ds:uri="http://purl.org/dc/terms/"/>
  </ds:schemaRefs>
</ds:datastoreItem>
</file>

<file path=customXml/itemProps2.xml><?xml version="1.0" encoding="utf-8"?>
<ds:datastoreItem xmlns:ds="http://schemas.openxmlformats.org/officeDocument/2006/customXml" ds:itemID="{CDCE3ED8-2D07-4BA2-9005-4F3ED3D7E6E9}">
  <ds:schemaRefs>
    <ds:schemaRef ds:uri="http://schemas.microsoft.com/sharepoint/v3/contenttype/forms"/>
  </ds:schemaRefs>
</ds:datastoreItem>
</file>

<file path=customXml/itemProps3.xml><?xml version="1.0" encoding="utf-8"?>
<ds:datastoreItem xmlns:ds="http://schemas.openxmlformats.org/officeDocument/2006/customXml" ds:itemID="{4D8B3D7D-95B4-4748-9FFB-C281E1B965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1618</TotalTime>
  <Words>966</Words>
  <Application>Microsoft Office PowerPoint</Application>
  <PresentationFormat>Personalizado</PresentationFormat>
  <Paragraphs>57</Paragraphs>
  <Slides>1</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Cambria</vt:lpstr>
      <vt:lpstr>Póster de medicina</vt:lpstr>
      <vt:lpstr>[CELL PROCESSOR] La arquitectura “Cell Broadband Engine”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[Título del póster] Lorem ipsum dolor sit amet, consectetuer adipiscing elit maecenas porttitor congue massa fusce</dc:title>
  <dc:creator>Summer</dc:creator>
  <cp:lastModifiedBy>JOSE FEIVER ANGARITA MONSALVE</cp:lastModifiedBy>
  <cp:revision>70</cp:revision>
  <dcterms:created xsi:type="dcterms:W3CDTF">2013-04-05T20:27:31Z</dcterms:created>
  <dcterms:modified xsi:type="dcterms:W3CDTF">2017-05-27T05:26:55Z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0x0101007C1D5F340F01F94FA2FD29A5E6DC872E</vt:lpwstr>
  </property>
</Properties>
</file>