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59" r:id="rId4"/>
    <p:sldId id="257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5C35A43-EBE4-4E3B-BFAD-1CCE0BA7DC1F}">
          <p14:sldIdLst>
            <p14:sldId id="256"/>
            <p14:sldId id="263"/>
            <p14:sldId id="259"/>
            <p14:sldId id="257"/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5B593-0F4B-4079-8750-19A88AADD441}" type="datetimeFigureOut">
              <a:rPr lang="es-CO" smtClean="0"/>
              <a:t>26/05/2017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421D0-00CA-4357-82DB-69CBB2DBEC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4957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sz="6000" b="1" dirty="0"/>
              <a:t>PROCESADOR CELL (</a:t>
            </a:r>
            <a:r>
              <a:rPr lang="es-CO" sz="6000" b="1" dirty="0" err="1"/>
              <a:t>sti</a:t>
            </a:r>
            <a:r>
              <a:rPr lang="es-CO" sz="6000" b="1" dirty="0"/>
              <a:t>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O" dirty="0"/>
              <a:t>Presentado por:</a:t>
            </a:r>
          </a:p>
          <a:p>
            <a:r>
              <a:rPr lang="es-CO" dirty="0"/>
              <a:t>Jose f. </a:t>
            </a:r>
            <a:r>
              <a:rPr lang="es-CO" dirty="0" err="1"/>
              <a:t>angarita</a:t>
            </a:r>
            <a:r>
              <a:rPr lang="es-CO" dirty="0"/>
              <a:t> </a:t>
            </a:r>
            <a:r>
              <a:rPr lang="es-CO" dirty="0" err="1"/>
              <a:t>monstalve</a:t>
            </a:r>
            <a:endParaRPr lang="es-CO" dirty="0"/>
          </a:p>
          <a:p>
            <a:r>
              <a:rPr lang="es-CO" dirty="0"/>
              <a:t>Código. 1088261030</a:t>
            </a:r>
          </a:p>
          <a:p>
            <a:r>
              <a:rPr lang="es-CO" dirty="0"/>
              <a:t>Ingeniería De Sistemas Y Computación</a:t>
            </a:r>
          </a:p>
        </p:txBody>
      </p:sp>
    </p:spTree>
    <p:extLst>
      <p:ext uri="{BB962C8B-B14F-4D97-AF65-F5344CB8AC3E}">
        <p14:creationId xmlns:p14="http://schemas.microsoft.com/office/powerpoint/2010/main" val="312900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98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8770" y="52031"/>
            <a:ext cx="4956592" cy="680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14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31" y="326571"/>
            <a:ext cx="4537825" cy="624404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54384" y="609599"/>
            <a:ext cx="7132816" cy="1456267"/>
          </a:xfrm>
        </p:spPr>
        <p:txBody>
          <a:bodyPr>
            <a:normAutofit/>
          </a:bodyPr>
          <a:lstStyle/>
          <a:p>
            <a:r>
              <a:rPr lang="es-CO" sz="3300" b="1" dirty="0"/>
              <a:t>Elemento </a:t>
            </a:r>
            <a:r>
              <a:rPr lang="es-CO" sz="3300" b="1" dirty="0" err="1"/>
              <a:t>Power</a:t>
            </a:r>
            <a:r>
              <a:rPr lang="es-CO" sz="3300" b="1" dirty="0"/>
              <a:t> de Proceso (PPE)</a:t>
            </a:r>
            <a:br>
              <a:rPr lang="es-CO" sz="3300" b="1" dirty="0"/>
            </a:br>
            <a:r>
              <a:rPr lang="es-CO" sz="2400" b="1" i="1" dirty="0" err="1"/>
              <a:t>Power</a:t>
            </a:r>
            <a:r>
              <a:rPr lang="es-CO" sz="2400" b="1" i="1" dirty="0"/>
              <a:t> </a:t>
            </a:r>
            <a:r>
              <a:rPr lang="es-CO" sz="2400" b="1" i="1" dirty="0" err="1"/>
              <a:t>Processor</a:t>
            </a:r>
            <a:r>
              <a:rPr lang="es-CO" sz="2400" b="1" i="1" dirty="0"/>
              <a:t> </a:t>
            </a:r>
            <a:r>
              <a:rPr lang="es-CO" sz="2400" b="1" i="1" dirty="0" err="1"/>
              <a:t>Element</a:t>
            </a:r>
            <a:endParaRPr lang="es-CO" sz="2800" i="1" dirty="0"/>
          </a:p>
        </p:txBody>
      </p:sp>
      <p:sp>
        <p:nvSpPr>
          <p:cNvPr id="9" name="Marcador de contenido 4"/>
          <p:cNvSpPr>
            <a:spLocks noGrp="1"/>
          </p:cNvSpPr>
          <p:nvPr>
            <p:ph idx="1"/>
          </p:nvPr>
        </p:nvSpPr>
        <p:spPr>
          <a:xfrm>
            <a:off x="4754384" y="2142066"/>
            <a:ext cx="7132816" cy="4026722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CO" dirty="0"/>
              <a:t>El PPE es un procesador de propósito general de doble núcleo basado en la arquitectura </a:t>
            </a:r>
            <a:r>
              <a:rPr lang="es-CO" dirty="0" err="1"/>
              <a:t>PowerPC</a:t>
            </a:r>
            <a:r>
              <a:rPr lang="es-CO" dirty="0"/>
              <a:t> (Performance </a:t>
            </a:r>
            <a:r>
              <a:rPr lang="es-CO" dirty="0" err="1"/>
              <a:t>Optimization</a:t>
            </a:r>
            <a:r>
              <a:rPr lang="es-CO" dirty="0"/>
              <a:t> </a:t>
            </a:r>
            <a:r>
              <a:rPr lang="es-CO" dirty="0" err="1"/>
              <a:t>With</a:t>
            </a:r>
            <a:r>
              <a:rPr lang="es-CO" dirty="0"/>
              <a:t> </a:t>
            </a:r>
            <a:r>
              <a:rPr lang="es-CO" dirty="0" err="1"/>
              <a:t>Enhanced</a:t>
            </a:r>
            <a:r>
              <a:rPr lang="es-CO" dirty="0"/>
              <a:t> RISC </a:t>
            </a:r>
            <a:r>
              <a:rPr lang="es-CO" dirty="0" err="1"/>
              <a:t>Parallel</a:t>
            </a:r>
            <a:r>
              <a:rPr lang="es-CO" dirty="0"/>
              <a:t> Computing) de IBM,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dirty="0"/>
              <a:t>Actúa como controlador para los </a:t>
            </a:r>
            <a:r>
              <a:rPr lang="es-CO" dirty="0" err="1"/>
              <a:t>SPEs</a:t>
            </a:r>
            <a:r>
              <a:rPr lang="es-CO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dirty="0"/>
              <a:t>Tiene una caché de instrucciones de 32KiB y otra de datos del mismo tamaño.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dirty="0"/>
              <a:t>Se ocupa de la mayor parte de la carga de computación.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dirty="0"/>
              <a:t>Trabaja con sistemas operativos convencionales debido a su similitud con otros procesadores </a:t>
            </a:r>
            <a:r>
              <a:rPr lang="es-CO" dirty="0" err="1"/>
              <a:t>Power</a:t>
            </a:r>
            <a:r>
              <a:rPr lang="es-CO" dirty="0"/>
              <a:t> PC de 64 bit, mientras que las </a:t>
            </a:r>
            <a:r>
              <a:rPr lang="es-CO" dirty="0" err="1"/>
              <a:t>SPEs</a:t>
            </a:r>
            <a:r>
              <a:rPr lang="es-CO" dirty="0"/>
              <a:t> están diseñadas para la ejecución de código </a:t>
            </a:r>
            <a:r>
              <a:rPr lang="es-CO" dirty="0" err="1"/>
              <a:t>vectorizado</a:t>
            </a:r>
            <a:r>
              <a:rPr lang="es-CO" dirty="0"/>
              <a:t> en coma flotante.</a:t>
            </a:r>
          </a:p>
        </p:txBody>
      </p:sp>
    </p:spTree>
    <p:extLst>
      <p:ext uri="{BB962C8B-B14F-4D97-AF65-F5344CB8AC3E}">
        <p14:creationId xmlns:p14="http://schemas.microsoft.com/office/powerpoint/2010/main" val="4486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3773" y="609600"/>
            <a:ext cx="6804295" cy="145626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CO" sz="2800" b="1" dirty="0"/>
              <a:t>Elementos </a:t>
            </a:r>
            <a:r>
              <a:rPr lang="es-CO" sz="2800" b="1" dirty="0" err="1"/>
              <a:t>Sinergísticos</a:t>
            </a:r>
            <a:r>
              <a:rPr lang="es-CO" sz="2800" b="1" dirty="0"/>
              <a:t> de Proceso (SPE)</a:t>
            </a:r>
            <a:br>
              <a:rPr lang="es-CO" sz="2800" b="1" dirty="0"/>
            </a:br>
            <a:r>
              <a:rPr lang="es-CO" sz="2400" b="1" i="1" dirty="0" err="1"/>
              <a:t>Synergistic</a:t>
            </a:r>
            <a:r>
              <a:rPr lang="es-CO" sz="2400" b="1" i="1" dirty="0"/>
              <a:t> </a:t>
            </a:r>
            <a:r>
              <a:rPr lang="es-CO" sz="2400" b="1" i="1" dirty="0" err="1"/>
              <a:t>Processor</a:t>
            </a:r>
            <a:r>
              <a:rPr lang="es-CO" sz="2400" b="1" i="1" dirty="0"/>
              <a:t> </a:t>
            </a:r>
            <a:r>
              <a:rPr lang="es-CO" sz="2400" b="1" i="1" dirty="0" err="1"/>
              <a:t>Element</a:t>
            </a:r>
            <a:endParaRPr lang="es-CO" sz="2400" i="1" dirty="0"/>
          </a:p>
        </p:txBody>
      </p:sp>
      <p:sp>
        <p:nvSpPr>
          <p:cNvPr id="9" name="Marcador de contenido 3"/>
          <p:cNvSpPr>
            <a:spLocks noGrp="1"/>
          </p:cNvSpPr>
          <p:nvPr>
            <p:ph idx="1"/>
          </p:nvPr>
        </p:nvSpPr>
        <p:spPr>
          <a:xfrm>
            <a:off x="163773" y="1989035"/>
            <a:ext cx="6946711" cy="4610632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CO" dirty="0"/>
              <a:t>Cada SPE se compone de una “unidad </a:t>
            </a:r>
            <a:r>
              <a:rPr lang="es-CO" dirty="0" err="1"/>
              <a:t>sinergística</a:t>
            </a:r>
            <a:r>
              <a:rPr lang="es-CO" dirty="0"/>
              <a:t> de proceso” (</a:t>
            </a:r>
            <a:r>
              <a:rPr lang="es-CO" dirty="0" err="1"/>
              <a:t>Synergistic</a:t>
            </a:r>
            <a:r>
              <a:rPr lang="es-CO" dirty="0"/>
              <a:t> Processing </a:t>
            </a:r>
            <a:r>
              <a:rPr lang="es-CO" dirty="0" err="1"/>
              <a:t>Unit</a:t>
            </a:r>
            <a:r>
              <a:rPr lang="es-CO" dirty="0"/>
              <a:t>, SPU) y una “controladora de flujo de memoria” (</a:t>
            </a:r>
            <a:r>
              <a:rPr lang="es-CO" dirty="0" err="1"/>
              <a:t>Memory</a:t>
            </a:r>
            <a:r>
              <a:rPr lang="es-CO" dirty="0"/>
              <a:t> Flow </a:t>
            </a:r>
            <a:r>
              <a:rPr lang="es-CO" dirty="0" err="1"/>
              <a:t>Controller</a:t>
            </a:r>
            <a:r>
              <a:rPr lang="es-CO" dirty="0"/>
              <a:t>, MFC, DMA, MMU, o bus interface).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dirty="0"/>
              <a:t>Una SPE es un procesador RISC con una organización SIMD (Single </a:t>
            </a:r>
            <a:r>
              <a:rPr lang="es-CO" dirty="0" err="1"/>
              <a:t>Instruction</a:t>
            </a:r>
            <a:r>
              <a:rPr lang="es-CO" dirty="0"/>
              <a:t> – </a:t>
            </a:r>
            <a:r>
              <a:rPr lang="es-CO" dirty="0" err="1"/>
              <a:t>Multiple</a:t>
            </a:r>
            <a:r>
              <a:rPr lang="es-CO" dirty="0"/>
              <a:t> Data) de 128 bits preparada para ejecutar instrucciones de precisión doble o sencilla.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dirty="0"/>
              <a:t>SPE tiene 256KB de memoria interna SRAM (de gran velocidad pero gran ocupación de silicio) para almacenar código y datos llamada </a:t>
            </a:r>
            <a:r>
              <a:rPr lang="es-CO" i="1" dirty="0"/>
              <a:t>Local Storage (Almacenamiento Local) </a:t>
            </a:r>
            <a:r>
              <a:rPr lang="es-CO" dirty="0"/>
              <a:t>visible por el PPE y se puede acceder directamente por software.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dirty="0"/>
              <a:t>Cada SPE soporta hasta 4 GB de memoria de almacenamiento local.</a:t>
            </a:r>
          </a:p>
        </p:txBody>
      </p:sp>
      <p:pic>
        <p:nvPicPr>
          <p:cNvPr id="10" name="Marcador de conteni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389" y="355621"/>
            <a:ext cx="4537825" cy="624404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6158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3773" y="609600"/>
            <a:ext cx="6946711" cy="1456267"/>
          </a:xfrm>
        </p:spPr>
        <p:txBody>
          <a:bodyPr>
            <a:normAutofit/>
          </a:bodyPr>
          <a:lstStyle/>
          <a:p>
            <a:r>
              <a:rPr lang="es-CO" sz="2800" b="1" dirty="0"/>
              <a:t>Bus de Interconexión de Elementos </a:t>
            </a:r>
            <a:r>
              <a:rPr lang="es-CO" sz="3200" b="1" dirty="0"/>
              <a:t>(</a:t>
            </a:r>
            <a:r>
              <a:rPr lang="es-CO" sz="3200" b="1" dirty="0" err="1"/>
              <a:t>eib</a:t>
            </a:r>
            <a:r>
              <a:rPr lang="es-CO" sz="3200" b="1" dirty="0"/>
              <a:t>)</a:t>
            </a:r>
            <a:br>
              <a:rPr lang="es-CO" b="1" dirty="0"/>
            </a:br>
            <a:r>
              <a:rPr lang="es-CO" sz="2200" b="1" i="1" dirty="0" err="1"/>
              <a:t>Element</a:t>
            </a:r>
            <a:r>
              <a:rPr lang="es-CO" sz="2200" b="1" i="1" dirty="0"/>
              <a:t> </a:t>
            </a:r>
            <a:r>
              <a:rPr lang="es-CO" sz="2200" b="1" i="1" dirty="0" err="1"/>
              <a:t>Interconnect</a:t>
            </a:r>
            <a:r>
              <a:rPr lang="es-CO" sz="2200" b="1" i="1" dirty="0"/>
              <a:t> Bus</a:t>
            </a:r>
            <a:endParaRPr lang="es-CO" b="1" i="1" dirty="0"/>
          </a:p>
        </p:txBody>
      </p:sp>
      <p:sp>
        <p:nvSpPr>
          <p:cNvPr id="9" name="Marcador de contenido 3"/>
          <p:cNvSpPr>
            <a:spLocks noGrp="1"/>
          </p:cNvSpPr>
          <p:nvPr>
            <p:ph idx="1"/>
          </p:nvPr>
        </p:nvSpPr>
        <p:spPr>
          <a:xfrm>
            <a:off x="163773" y="1989035"/>
            <a:ext cx="6946711" cy="4610632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CO" dirty="0"/>
              <a:t>El EIB es un bus de comunicaciones interno del procesador Cell que interconecta los diversos elementos de sistema integrados en el chip: el procesador PPE, el controlador de memoria (MIC), los ocho coprocesadores SPE y las dos interfaces externas I/O del chip, formando un total de 12 participantes.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dirty="0"/>
              <a:t>El EIB también incluye una unidad de árbitro de bus.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dirty="0"/>
              <a:t>Actualmente, el EIB se implementa como un anillo circular compuesto de 4 canales unidireccionales de 16 Bytes que rotan en sentido contrario a las agujas del reloj por parejas.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s-CO" dirty="0"/>
          </a:p>
        </p:txBody>
      </p:sp>
      <p:pic>
        <p:nvPicPr>
          <p:cNvPr id="10" name="Marcador de conteni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389" y="355621"/>
            <a:ext cx="4537825" cy="624404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7772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174</TotalTime>
  <Words>363</Words>
  <Application>Microsoft Office PowerPoint</Application>
  <PresentationFormat>Panorámica</PresentationFormat>
  <Paragraphs>20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PROCESADOR CELL (sti)</vt:lpstr>
      <vt:lpstr>Presentación de PowerPoint</vt:lpstr>
      <vt:lpstr>Presentación de PowerPoint</vt:lpstr>
      <vt:lpstr>Elemento Power de Proceso (PPE) Power Processor Element</vt:lpstr>
      <vt:lpstr>Elementos Sinergísticos de Proceso (SPE) Synergistic Processor Element</vt:lpstr>
      <vt:lpstr>Bus de Interconexión de Elementos (eib) Element Interconnect Bus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PROCESADOR CELL (sti)</dc:title>
  <dc:creator>JOSE FEIVER ANGARITA MONSALVE</dc:creator>
  <cp:lastModifiedBy>JOSE FEIVER ANGARITA MONSALVE</cp:lastModifiedBy>
  <cp:revision>12</cp:revision>
  <dcterms:created xsi:type="dcterms:W3CDTF">2017-05-27T01:31:31Z</dcterms:created>
  <dcterms:modified xsi:type="dcterms:W3CDTF">2017-05-27T04:27:12Z</dcterms:modified>
</cp:coreProperties>
</file>