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1" r:id="rId4"/>
    <p:sldId id="256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6F847-9485-A650-A72B-0D839BBC0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96DD7C-12DF-F05D-20AA-D8E3494E9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FDD5F-ACFD-DEBC-B5CA-92893BBF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8A05B-B85A-6D6C-CFDE-630A205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533F6-AD66-B29D-125E-427C4D7F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6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A0FA3-53AC-18EB-E647-B9BF139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30F42C-6485-20E5-B240-7839CBDD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C07E3-CC21-05F2-C01E-A1C7D92F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4EBA9-AAA2-EEBB-728F-FF391E82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362C7-A1D9-C14A-3873-D4F411C2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65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5945F3-B638-1ECE-5A9D-1E70F340F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D1163C-369F-1E84-03BE-3D6CE99A6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B14D8-7184-F078-8835-1F1978DD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22C37-C276-338D-0351-E8103281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F863B-2D8B-4016-75A2-EC333BD3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4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B051F-94B5-C36F-46D5-878DDB02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E7AE2-CF0E-5018-ED10-E5A9AB83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D9411-7A03-CF66-1DA9-E3C583D3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EA00B8-E666-838C-4CDC-077D8F1A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8A009-F23E-CACA-DBE1-1347CFBA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20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9285A-4348-8483-4808-D5D48CE4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F9E5AA-1197-82D3-17C1-D41440F44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AF1549-D818-7B20-FEE2-3AC39AED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91C44-7C7C-2D20-BCE7-2B6E92E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71F35-892B-5D91-72B4-B7A9E66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29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3164D-E331-2521-848B-49D20758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3BB2B-B6D4-0580-CF47-1E0553927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CB28AE-78B1-1876-71F1-8EB5BD07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4E6EC3-C5C7-7114-E906-0F7D5CB6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0C88F4-77A2-D307-525D-A060839E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13DB0-37D7-F3E6-CD17-9942405C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3D74A-ADA5-8C76-D428-1FBED376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3715D-896B-ADDB-2088-6B72B6CE6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E433D-5B6B-78DA-CBB0-8731DF9C9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B06766-3B7F-70D0-BE40-C29C0B9DB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6F2874-1F13-5FEE-E7B7-FA02E8B86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CEF1C0-EA2B-BCC9-471B-6AE237C9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59D3A2-83F8-2DD5-619F-E337AF8D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A6A41D-1986-E4EF-69EE-BA81B25E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80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BCD77-FC11-E4F4-5A82-E83578FE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4E0689-6B1A-0EB3-CB35-EA6745EE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9048BE-1D4B-3E7A-65D2-047028F9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9CB9EC-B546-6D4F-B483-8E788F8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99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6DDDE2-9102-4B91-A8C1-AFCC8E4D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733154-6C6F-063A-2564-C29CFF40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D1AF6B-20B4-EC1B-14A4-8F504311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9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5869A-9CFC-C4BC-35AB-A9C2E264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BBEC1-8BC1-B19C-F216-7A591E0C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339F6B-7135-6487-83C2-538E2206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B7F24-4AFA-D580-9DC9-A90E3DFB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547AB9-BD97-7C75-422A-77A15436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FBFF46-FE5F-2086-8FDE-0CE2CF35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01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7EF8D-C7C6-E100-7E5E-FBB5F30F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1B0421-DBDD-D600-1C8A-530E6B09A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83B3BE-5654-5124-CDB8-9CEA9B5B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D623B-2512-C7BF-BAEF-89B29E90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710E7-8DB5-474E-6965-A3A6E3AE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BA1D3C-A225-5241-4441-C54DD2DD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8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0C6F81-39E7-1B98-E414-6EFE7A4E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0DF4BD-8333-751E-9362-130B6509B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BE60E-4C3D-55E3-68AF-377E935DE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BA07-A424-40E6-A9C0-161A931A4938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4CDCF-AE5E-A095-6796-9B3D8C03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DB9C8-7BC4-3819-40E3-6DC66AA1B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1AB40-6ADF-4A16-A1FC-028AAE6862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17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28BFF49-27A9-8EA0-9E02-B275A65C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68"/>
            <a:ext cx="3419475" cy="16287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13E40C7-024D-52FB-8FE8-D1D5FA76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11" y="1093303"/>
            <a:ext cx="66389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7CA2F9-6F00-A362-52FA-6FCCE60A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933870"/>
            <a:ext cx="6505161" cy="49902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99ED63B-7F5E-982A-0622-67E1CC4BF891}"/>
              </a:ext>
            </a:extLst>
          </p:cNvPr>
          <p:cNvSpPr txBox="1"/>
          <p:nvPr/>
        </p:nvSpPr>
        <p:spPr>
          <a:xfrm>
            <a:off x="4108174" y="2394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Metodología Desarrollo por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36428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99ED63B-7F5E-982A-0622-67E1CC4BF891}"/>
              </a:ext>
            </a:extLst>
          </p:cNvPr>
          <p:cNvSpPr txBox="1"/>
          <p:nvPr/>
        </p:nvSpPr>
        <p:spPr>
          <a:xfrm>
            <a:off x="4108174" y="2394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Metodología SUM videojuegos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B81062-F007-8FA9-5599-BEB88820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80" y="1121272"/>
            <a:ext cx="7387029" cy="54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01B649-74D7-4811-1074-5FB79514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0" y="2424526"/>
            <a:ext cx="5248139" cy="36979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AAC1D5-9D21-1977-EB32-C079AE4F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309" y="2531165"/>
            <a:ext cx="6465407" cy="29889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C7DD4AF-7663-F830-41D6-350EA251CA0F}"/>
              </a:ext>
            </a:extLst>
          </p:cNvPr>
          <p:cNvSpPr txBox="1"/>
          <p:nvPr/>
        </p:nvSpPr>
        <p:spPr>
          <a:xfrm>
            <a:off x="4837044" y="1153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Metodología API REST</a:t>
            </a:r>
          </a:p>
        </p:txBody>
      </p:sp>
    </p:spTree>
    <p:extLst>
      <p:ext uri="{BB962C8B-B14F-4D97-AF65-F5344CB8AC3E}">
        <p14:creationId xmlns:p14="http://schemas.microsoft.com/office/powerpoint/2010/main" val="94245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6D632E5-3685-EF42-38EE-54FB29B7B640}"/>
              </a:ext>
            </a:extLst>
          </p:cNvPr>
          <p:cNvSpPr txBox="1"/>
          <p:nvPr/>
        </p:nvSpPr>
        <p:spPr>
          <a:xfrm>
            <a:off x="1046922" y="2555150"/>
            <a:ext cx="944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Spring 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Boot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 un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del lenguaje de programación java, y un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en programación es el resultado de la evolución de la ingeniería del software, estos son creados por programadores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programadores, con la finalidad de estandarizar el trabajo, resolver, agilizar y manejar los problemas y complejidades 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8BFF49-27A9-8EA0-9E02-B275A65C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584" y="494264"/>
            <a:ext cx="3419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1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078427-5B08-4738-82D3-A487218A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44" y="1238528"/>
            <a:ext cx="5836547" cy="43809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6B1E7D9-DF52-F269-2D8D-ABDAAA3B54AD}"/>
              </a:ext>
            </a:extLst>
          </p:cNvPr>
          <p:cNvSpPr txBox="1"/>
          <p:nvPr/>
        </p:nvSpPr>
        <p:spPr>
          <a:xfrm>
            <a:off x="4952951" y="538044"/>
            <a:ext cx="2796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Metodología Agiles</a:t>
            </a:r>
          </a:p>
        </p:txBody>
      </p:sp>
    </p:spTree>
    <p:extLst>
      <p:ext uri="{BB962C8B-B14F-4D97-AF65-F5344CB8AC3E}">
        <p14:creationId xmlns:p14="http://schemas.microsoft.com/office/powerpoint/2010/main" val="362178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554A90-A198-8032-A97F-F9AE6EF1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176" y="1264153"/>
            <a:ext cx="4613790" cy="31813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153FCA4-0E4F-9195-6A0F-72768A1B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27" y="1480070"/>
            <a:ext cx="6681969" cy="3542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D35AC94-4033-E350-B965-2B649BF960EF}"/>
              </a:ext>
            </a:extLst>
          </p:cNvPr>
          <p:cNvSpPr txBox="1"/>
          <p:nvPr/>
        </p:nvSpPr>
        <p:spPr>
          <a:xfrm>
            <a:off x="378930" y="258727"/>
            <a:ext cx="22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Metodología cascada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2ADEB1-02D6-D672-C478-DA2D42F3875D}"/>
              </a:ext>
            </a:extLst>
          </p:cNvPr>
          <p:cNvSpPr txBox="1"/>
          <p:nvPr/>
        </p:nvSpPr>
        <p:spPr>
          <a:xfrm>
            <a:off x="7868758" y="258727"/>
            <a:ext cx="20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Metodología Scrum</a:t>
            </a:r>
          </a:p>
        </p:txBody>
      </p:sp>
    </p:spTree>
    <p:extLst>
      <p:ext uri="{BB962C8B-B14F-4D97-AF65-F5344CB8AC3E}">
        <p14:creationId xmlns:p14="http://schemas.microsoft.com/office/powerpoint/2010/main" val="315311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379CB9-9E6C-DE64-FA2E-63C2CEA8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9" y="755374"/>
            <a:ext cx="5646898" cy="62328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446ED0-B4BE-E488-25F6-E992D9B2A7EA}"/>
              </a:ext>
            </a:extLst>
          </p:cNvPr>
          <p:cNvSpPr txBox="1"/>
          <p:nvPr/>
        </p:nvSpPr>
        <p:spPr>
          <a:xfrm>
            <a:off x="4169053" y="112953"/>
            <a:ext cx="246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Metodología Prototipos</a:t>
            </a:r>
          </a:p>
        </p:txBody>
      </p:sp>
    </p:spTree>
    <p:extLst>
      <p:ext uri="{BB962C8B-B14F-4D97-AF65-F5344CB8AC3E}">
        <p14:creationId xmlns:p14="http://schemas.microsoft.com/office/powerpoint/2010/main" val="99751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1A9618-3D40-8F5C-F577-1F6A74E9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424069"/>
            <a:ext cx="10655185" cy="53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4D121E-E83E-1D80-DF9D-F9EF190A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78" y="885825"/>
            <a:ext cx="6095172" cy="59394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04E644-42D6-7D8B-95D8-C6CC23DA01EC}"/>
              </a:ext>
            </a:extLst>
          </p:cNvPr>
          <p:cNvSpPr txBox="1"/>
          <p:nvPr/>
        </p:nvSpPr>
        <p:spPr>
          <a:xfrm>
            <a:off x="4169053" y="112953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Metodología Espiral</a:t>
            </a:r>
          </a:p>
        </p:txBody>
      </p:sp>
    </p:spTree>
    <p:extLst>
      <p:ext uri="{BB962C8B-B14F-4D97-AF65-F5344CB8AC3E}">
        <p14:creationId xmlns:p14="http://schemas.microsoft.com/office/powerpoint/2010/main" val="21927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59996C-6E8C-2D33-E2BA-F53524E5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45" y="919783"/>
            <a:ext cx="7594910" cy="58123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38A4315-F37B-8D19-AE65-99FC580AEED3}"/>
              </a:ext>
            </a:extLst>
          </p:cNvPr>
          <p:cNvSpPr txBox="1"/>
          <p:nvPr/>
        </p:nvSpPr>
        <p:spPr>
          <a:xfrm>
            <a:off x="2862469" y="125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Metodología para diseñar aplicaciones de realidad virtual</a:t>
            </a:r>
          </a:p>
        </p:txBody>
      </p:sp>
    </p:spTree>
    <p:extLst>
      <p:ext uri="{BB962C8B-B14F-4D97-AF65-F5344CB8AC3E}">
        <p14:creationId xmlns:p14="http://schemas.microsoft.com/office/powerpoint/2010/main" val="267564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52C3C8-3AFB-84E9-679F-534F2D43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40" y="659074"/>
            <a:ext cx="6246169" cy="60472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5BA7286-BED8-7FD7-0914-8F4EC5BF4C48}"/>
              </a:ext>
            </a:extLst>
          </p:cNvPr>
          <p:cNvSpPr txBox="1"/>
          <p:nvPr/>
        </p:nvSpPr>
        <p:spPr>
          <a:xfrm>
            <a:off x="3975652" y="151681"/>
            <a:ext cx="3776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Desarrollo rápido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2340386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84</Words>
  <Application>Microsoft Office PowerPoint</Application>
  <PresentationFormat>Panorámica</PresentationFormat>
  <Paragraphs>11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10</cp:revision>
  <dcterms:created xsi:type="dcterms:W3CDTF">2022-08-19T21:35:09Z</dcterms:created>
  <dcterms:modified xsi:type="dcterms:W3CDTF">2022-09-02T02:55:37Z</dcterms:modified>
</cp:coreProperties>
</file>