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1" r:id="rId21"/>
    <p:sldId id="270" r:id="rId22"/>
  </p:sldIdLst>
  <p:sldSz cx="12192000" cy="6858000"/>
  <p:notesSz cx="7772400" cy="100584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s-CO" sz="4400" b="0" strike="noStrike" spc="-1">
              <a:latin typeface="Arial"/>
            </a:endParaRPr>
          </a:p>
        </p:txBody>
      </p:sp>
      <p:sp>
        <p:nvSpPr>
          <p:cNvPr id="2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2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s-CO" sz="32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s-CO" sz="4400" b="0" strike="noStrike" spc="-1">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3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3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s-CO" sz="32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s-CO" sz="4400" b="0" strike="noStrike" spc="-1">
              <a:latin typeface="Arial"/>
            </a:endParaRPr>
          </a:p>
        </p:txBody>
      </p:sp>
      <p:sp>
        <p:nvSpPr>
          <p:cNvPr id="3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3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3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3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3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3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s-CO" sz="32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s-CO" sz="4400" b="0" strike="noStrike" spc="-1">
              <a:latin typeface="Arial"/>
            </a:endParaRPr>
          </a:p>
        </p:txBody>
      </p:sp>
      <p:sp>
        <p:nvSpPr>
          <p:cNvPr id="4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s-CO" sz="4400" b="0" strike="noStrike" spc="-1">
              <a:latin typeface="Arial"/>
            </a:endParaRPr>
          </a:p>
        </p:txBody>
      </p:sp>
      <p:sp>
        <p:nvSpPr>
          <p:cNvPr id="4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s-CO" sz="32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s-CO" sz="4400" b="0" strike="noStrike" spc="-1">
              <a:latin typeface="Arial"/>
            </a:endParaRPr>
          </a:p>
        </p:txBody>
      </p:sp>
      <p:sp>
        <p:nvSpPr>
          <p:cNvPr id="4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s-CO" sz="3200" b="0" strike="noStrike" spc="-1">
              <a:latin typeface="Arial"/>
            </a:endParaRPr>
          </a:p>
        </p:txBody>
      </p:sp>
      <p:sp>
        <p:nvSpPr>
          <p:cNvPr id="4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s-CO" sz="32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s-CO" sz="44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s-CO" sz="4400" b="0" strike="noStrike" spc="-1">
              <a:latin typeface="Arial"/>
            </a:endParaRPr>
          </a:p>
        </p:txBody>
      </p:sp>
      <p:sp>
        <p:nvSpPr>
          <p:cNvPr id="5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s-CO" sz="3200" b="0" strike="noStrike" spc="-1">
              <a:latin typeface="Arial"/>
            </a:endParaRPr>
          </a:p>
        </p:txBody>
      </p:sp>
      <p:sp>
        <p:nvSpPr>
          <p:cNvPr id="5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s-CO" sz="32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s-CO" sz="4400" b="0" strike="noStrike" spc="-1">
              <a:latin typeface="Arial"/>
            </a:endParaRPr>
          </a:p>
        </p:txBody>
      </p:sp>
      <p:sp>
        <p:nvSpPr>
          <p:cNvPr id="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5" name="Picture 5"/>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s-CO" sz="4400" b="0" strike="noStrike" spc="-1">
              <a:latin typeface="Arial"/>
            </a:endParaRPr>
          </a:p>
        </p:txBody>
      </p:sp>
      <p:sp>
        <p:nvSpPr>
          <p:cNvPr id="5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s-CO" sz="3200" b="0" strike="noStrike" spc="-1">
              <a:latin typeface="Arial"/>
            </a:endParaRPr>
          </a:p>
        </p:txBody>
      </p:sp>
      <p:sp>
        <p:nvSpPr>
          <p:cNvPr id="5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5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s-CO" sz="32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s-CO" sz="4400" b="0" strike="noStrike" spc="-1">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6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s-CO" sz="32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s-CO" sz="4400" b="0" strike="noStrike" spc="-1">
              <a:latin typeface="Arial"/>
            </a:endParaRPr>
          </a:p>
        </p:txBody>
      </p:sp>
      <p:sp>
        <p:nvSpPr>
          <p:cNvPr id="6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6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s-CO" sz="32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s-CO" sz="4400" b="0" strike="noStrike" spc="-1">
              <a:latin typeface="Arial"/>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6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7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s-CO" sz="32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s-CO" sz="4400" b="0" strike="noStrike" spc="-1">
              <a:latin typeface="Arial"/>
            </a:endParaRPr>
          </a:p>
        </p:txBody>
      </p:sp>
      <p:sp>
        <p:nvSpPr>
          <p:cNvPr id="7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7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7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7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7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7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s-CO" sz="32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s-CO" sz="4400" b="0" strike="noStrike" spc="-1">
              <a:latin typeface="Arial"/>
            </a:endParaRPr>
          </a:p>
        </p:txBody>
      </p:sp>
      <p:sp>
        <p:nvSpPr>
          <p:cNvPr id="82"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s-CO" sz="4400" b="0" strike="noStrike" spc="-1">
              <a:latin typeface="Arial"/>
            </a:endParaRPr>
          </a:p>
        </p:txBody>
      </p:sp>
      <p:sp>
        <p:nvSpPr>
          <p:cNvPr id="84"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s-CO" sz="32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s-CO" sz="4400" b="0" strike="noStrike" spc="-1">
              <a:latin typeface="Arial"/>
            </a:endParaRPr>
          </a:p>
        </p:txBody>
      </p:sp>
      <p:sp>
        <p:nvSpPr>
          <p:cNvPr id="8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s-CO" sz="3200" b="0" strike="noStrike" spc="-1">
              <a:latin typeface="Arial"/>
            </a:endParaRPr>
          </a:p>
        </p:txBody>
      </p:sp>
      <p:sp>
        <p:nvSpPr>
          <p:cNvPr id="8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s-CO" sz="32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s-CO" sz="44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s-CO" sz="4400" b="0" strike="noStrike" spc="-1">
              <a:latin typeface="Arial"/>
            </a:endParaRPr>
          </a:p>
        </p:txBody>
      </p:sp>
      <p:sp>
        <p:nvSpPr>
          <p:cNvPr id="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s-CO" sz="32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s-CO" sz="4400" b="0" strike="noStrike" spc="-1">
              <a:latin typeface="Arial"/>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9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s-CO" sz="3200" b="0" strike="noStrike" spc="-1">
              <a:latin typeface="Arial"/>
            </a:endParaRPr>
          </a:p>
        </p:txBody>
      </p:sp>
      <p:sp>
        <p:nvSpPr>
          <p:cNvPr id="9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s-CO" sz="32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s-CO" sz="4400" b="0" strike="noStrike" spc="-1">
              <a:latin typeface="Arial"/>
            </a:endParaRPr>
          </a:p>
        </p:txBody>
      </p:sp>
      <p:sp>
        <p:nvSpPr>
          <p:cNvPr id="9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s-CO" sz="3200" b="0" strike="noStrike" spc="-1">
              <a:latin typeface="Arial"/>
            </a:endParaRPr>
          </a:p>
        </p:txBody>
      </p:sp>
      <p:sp>
        <p:nvSpPr>
          <p:cNvPr id="9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97"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s-CO" sz="32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s-CO" sz="4400" b="0" strike="noStrike" spc="-1">
              <a:latin typeface="Arial"/>
            </a:endParaRPr>
          </a:p>
        </p:txBody>
      </p:sp>
      <p:sp>
        <p:nvSpPr>
          <p:cNvPr id="9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10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101"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s-CO" sz="32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s-CO" sz="4400" b="0" strike="noStrike" spc="-1">
              <a:latin typeface="Arial"/>
            </a:endParaRPr>
          </a:p>
        </p:txBody>
      </p:sp>
      <p:sp>
        <p:nvSpPr>
          <p:cNvPr id="103"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104"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s-CO" sz="32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s-CO" sz="4400" b="0" strike="noStrike" spc="-1">
              <a:latin typeface="Arial"/>
            </a:endParaRPr>
          </a:p>
        </p:txBody>
      </p:sp>
      <p:sp>
        <p:nvSpPr>
          <p:cNvPr id="10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10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10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109"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s-CO" sz="32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s-CO" sz="4400" b="0" strike="noStrike" spc="-1">
              <a:latin typeface="Arial"/>
            </a:endParaRPr>
          </a:p>
        </p:txBody>
      </p:sp>
      <p:sp>
        <p:nvSpPr>
          <p:cNvPr id="111"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112"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113"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114"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115"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116"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s-CO" sz="32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s-CO" sz="4400" b="0" strike="noStrike" spc="-1">
              <a:latin typeface="Arial"/>
            </a:endParaRPr>
          </a:p>
        </p:txBody>
      </p:sp>
      <p:sp>
        <p:nvSpPr>
          <p:cNvPr id="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s-CO" sz="3200" b="0" strike="noStrike" spc="-1">
              <a:latin typeface="Arial"/>
            </a:endParaRPr>
          </a:p>
        </p:txBody>
      </p:sp>
      <p:sp>
        <p:nvSpPr>
          <p:cNvPr id="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s-CO" sz="32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s-CO" sz="44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s-CO" sz="4400" b="0" strike="noStrike" spc="-1">
              <a:latin typeface="Arial"/>
            </a:endParaRPr>
          </a:p>
        </p:txBody>
      </p:sp>
      <p:sp>
        <p:nvSpPr>
          <p:cNvPr id="1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s-CO" sz="3200" b="0" strike="noStrike" spc="-1">
              <a:latin typeface="Arial"/>
            </a:endParaRPr>
          </a:p>
        </p:txBody>
      </p:sp>
      <p:sp>
        <p:nvSpPr>
          <p:cNvPr id="1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s-CO" sz="32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s-CO" sz="4400" b="0" strike="noStrike" spc="-1">
              <a:latin typeface="Arial"/>
            </a:endParaRPr>
          </a:p>
        </p:txBody>
      </p:sp>
      <p:sp>
        <p:nvSpPr>
          <p:cNvPr id="1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s-CO" sz="3200" b="0" strike="noStrike" spc="-1">
              <a:latin typeface="Arial"/>
            </a:endParaRPr>
          </a:p>
        </p:txBody>
      </p:sp>
      <p:sp>
        <p:nvSpPr>
          <p:cNvPr id="1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1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s-CO" sz="32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s-CO" sz="4400" b="0" strike="noStrike" spc="-1">
              <a:latin typeface="Arial"/>
            </a:endParaRPr>
          </a:p>
        </p:txBody>
      </p:sp>
      <p:sp>
        <p:nvSpPr>
          <p:cNvPr id="2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s-CO" sz="3200" b="0" strike="noStrike" spc="-1">
              <a:latin typeface="Arial"/>
            </a:endParaRPr>
          </a:p>
        </p:txBody>
      </p:sp>
      <p:sp>
        <p:nvSpPr>
          <p:cNvPr id="2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s-CO" sz="3200" b="0" strike="noStrike" spc="-1">
              <a:latin typeface="Arial"/>
            </a:endParaRPr>
          </a:p>
        </p:txBody>
      </p:sp>
      <p:pic>
        <p:nvPicPr>
          <p:cNvPr id="2" name="Picture 2"/>
          <p:cNvPicPr>
            <a:picLocks noChangeAspect="1"/>
          </p:cNvPicPr>
          <p:nvPr/>
        </p:nvPicPr>
        <p:blipFill>
          <a:blip r:embed="rId2"/>
          <a:stretch>
            <a:fillRect/>
          </a:stretch>
        </p:blipFill>
        <p:spPr>
          <a:xfrm>
            <a:off x="0" y="0"/>
            <a:ext cx="12192000" cy="6858000"/>
          </a:xfrm>
          <a:prstGeom prst="rect">
            <a:avLst/>
          </a:prstGeom>
        </p:spPr>
      </p:pic>
      <p:pic>
        <p:nvPicPr>
          <p:cNvPr id="3" name="Picture 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Imagen 3"/>
          <p:cNvPicPr/>
          <p:nvPr/>
        </p:nvPicPr>
        <p:blipFill>
          <a:blip r:embed="rId14"/>
          <a:stretch/>
        </p:blipFill>
        <p:spPr>
          <a:xfrm>
            <a:off x="0" y="0"/>
            <a:ext cx="12190680" cy="6856560"/>
          </a:xfrm>
          <a:prstGeom prst="rect">
            <a:avLst/>
          </a:prstGeom>
          <a:ln w="0">
            <a:noFill/>
          </a:ln>
        </p:spPr>
      </p:pic>
      <p:sp>
        <p:nvSpPr>
          <p:cNvPr id="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s-CO" sz="4400" b="0" strike="noStrike" spc="-1">
                <a:latin typeface="Arial"/>
              </a:rPr>
              <a:t>Click to edit the title text format</a:t>
            </a:r>
          </a:p>
        </p:txBody>
      </p:sp>
      <p:sp>
        <p:nvSpPr>
          <p:cNvPr id="2"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s-CO"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s-CO" sz="2800" b="0" strike="noStrike" spc="-1">
                <a:latin typeface="Arial"/>
              </a:rPr>
              <a:t>Second Outline Level</a:t>
            </a:r>
          </a:p>
          <a:p>
            <a:pPr marL="1296000" lvl="2" indent="-288000">
              <a:spcBef>
                <a:spcPts val="850"/>
              </a:spcBef>
              <a:buClr>
                <a:srgbClr val="000000"/>
              </a:buClr>
              <a:buSzPct val="45000"/>
              <a:buFont typeface="Wingdings" charset="2"/>
              <a:buChar char=""/>
            </a:pPr>
            <a:r>
              <a:rPr lang="es-CO" sz="2400" b="0" strike="noStrike" spc="-1">
                <a:latin typeface="Arial"/>
              </a:rPr>
              <a:t>Third Outline Level</a:t>
            </a:r>
          </a:p>
          <a:p>
            <a:pPr marL="1728000" lvl="3" indent="-216000">
              <a:spcBef>
                <a:spcPts val="567"/>
              </a:spcBef>
              <a:buClr>
                <a:srgbClr val="000000"/>
              </a:buClr>
              <a:buSzPct val="75000"/>
              <a:buFont typeface="Symbol" charset="2"/>
              <a:buChar char=""/>
            </a:pPr>
            <a:r>
              <a:rPr lang="es-CO" sz="2000" b="0" strike="noStrike" spc="-1">
                <a:latin typeface="Arial"/>
              </a:rPr>
              <a:t>Fourth Outline Level</a:t>
            </a:r>
          </a:p>
          <a:p>
            <a:pPr marL="2160000" lvl="4" indent="-216000">
              <a:spcBef>
                <a:spcPts val="283"/>
              </a:spcBef>
              <a:buClr>
                <a:srgbClr val="000000"/>
              </a:buClr>
              <a:buSzPct val="45000"/>
              <a:buFont typeface="Wingdings" charset="2"/>
              <a:buChar char=""/>
            </a:pPr>
            <a:r>
              <a:rPr lang="es-CO" sz="2000" b="0" strike="noStrike" spc="-1">
                <a:latin typeface="Arial"/>
              </a:rPr>
              <a:t>Fifth Outline Level</a:t>
            </a:r>
          </a:p>
          <a:p>
            <a:pPr marL="2592000" lvl="5" indent="-216000">
              <a:spcBef>
                <a:spcPts val="283"/>
              </a:spcBef>
              <a:buClr>
                <a:srgbClr val="000000"/>
              </a:buClr>
              <a:buSzPct val="45000"/>
              <a:buFont typeface="Wingdings" charset="2"/>
              <a:buChar char=""/>
            </a:pPr>
            <a:r>
              <a:rPr lang="es-CO" sz="2000" b="0" strike="noStrike" spc="-1">
                <a:latin typeface="Arial"/>
              </a:rPr>
              <a:t>Sixth Outline Level</a:t>
            </a:r>
          </a:p>
          <a:p>
            <a:pPr marL="3024000" lvl="6" indent="-216000">
              <a:spcBef>
                <a:spcPts val="283"/>
              </a:spcBef>
              <a:buClr>
                <a:srgbClr val="000000"/>
              </a:buClr>
              <a:buSzPct val="45000"/>
              <a:buFont typeface="Wingdings" charset="2"/>
              <a:buChar char=""/>
            </a:pPr>
            <a:r>
              <a:rPr lang="es-CO"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Imagen 1"/>
          <p:cNvPicPr/>
          <p:nvPr/>
        </p:nvPicPr>
        <p:blipFill>
          <a:blip r:embed="rId14"/>
          <a:stretch/>
        </p:blipFill>
        <p:spPr>
          <a:xfrm>
            <a:off x="0" y="0"/>
            <a:ext cx="12190680" cy="6856560"/>
          </a:xfrm>
          <a:prstGeom prst="rect">
            <a:avLst/>
          </a:prstGeom>
          <a:ln w="0">
            <a:noFill/>
          </a:ln>
        </p:spPr>
      </p:pic>
      <p:sp>
        <p:nvSpPr>
          <p:cNvPr id="4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s-CO" sz="4400" b="0" strike="noStrike" spc="-1">
                <a:latin typeface="Arial"/>
              </a:rPr>
              <a:t>Click to edit the title text format</a:t>
            </a:r>
          </a:p>
        </p:txBody>
      </p:sp>
      <p:sp>
        <p:nvSpPr>
          <p:cNvPr id="41"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s-CO"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s-CO" sz="2800" b="0" strike="noStrike" spc="-1">
                <a:latin typeface="Arial"/>
              </a:rPr>
              <a:t>Second Outline Level</a:t>
            </a:r>
          </a:p>
          <a:p>
            <a:pPr marL="1296000" lvl="2" indent="-288000">
              <a:spcBef>
                <a:spcPts val="850"/>
              </a:spcBef>
              <a:buClr>
                <a:srgbClr val="000000"/>
              </a:buClr>
              <a:buSzPct val="45000"/>
              <a:buFont typeface="Wingdings" charset="2"/>
              <a:buChar char=""/>
            </a:pPr>
            <a:r>
              <a:rPr lang="es-CO" sz="2400" b="0" strike="noStrike" spc="-1">
                <a:latin typeface="Arial"/>
              </a:rPr>
              <a:t>Third Outline Level</a:t>
            </a:r>
          </a:p>
          <a:p>
            <a:pPr marL="1728000" lvl="3" indent="-216000">
              <a:spcBef>
                <a:spcPts val="567"/>
              </a:spcBef>
              <a:buClr>
                <a:srgbClr val="000000"/>
              </a:buClr>
              <a:buSzPct val="75000"/>
              <a:buFont typeface="Symbol" charset="2"/>
              <a:buChar char=""/>
            </a:pPr>
            <a:r>
              <a:rPr lang="es-CO" sz="2000" b="0" strike="noStrike" spc="-1">
                <a:latin typeface="Arial"/>
              </a:rPr>
              <a:t>Fourth Outline Level</a:t>
            </a:r>
          </a:p>
          <a:p>
            <a:pPr marL="2160000" lvl="4" indent="-216000">
              <a:spcBef>
                <a:spcPts val="283"/>
              </a:spcBef>
              <a:buClr>
                <a:srgbClr val="000000"/>
              </a:buClr>
              <a:buSzPct val="45000"/>
              <a:buFont typeface="Wingdings" charset="2"/>
              <a:buChar char=""/>
            </a:pPr>
            <a:r>
              <a:rPr lang="es-CO" sz="2000" b="0" strike="noStrike" spc="-1">
                <a:latin typeface="Arial"/>
              </a:rPr>
              <a:t>Fifth Outline Level</a:t>
            </a:r>
          </a:p>
          <a:p>
            <a:pPr marL="2592000" lvl="5" indent="-216000">
              <a:spcBef>
                <a:spcPts val="283"/>
              </a:spcBef>
              <a:buClr>
                <a:srgbClr val="000000"/>
              </a:buClr>
              <a:buSzPct val="45000"/>
              <a:buFont typeface="Wingdings" charset="2"/>
              <a:buChar char=""/>
            </a:pPr>
            <a:r>
              <a:rPr lang="es-CO" sz="2000" b="0" strike="noStrike" spc="-1">
                <a:latin typeface="Arial"/>
              </a:rPr>
              <a:t>Sixth Outline Level</a:t>
            </a:r>
          </a:p>
          <a:p>
            <a:pPr marL="3024000" lvl="6" indent="-216000">
              <a:spcBef>
                <a:spcPts val="283"/>
              </a:spcBef>
              <a:buClr>
                <a:srgbClr val="000000"/>
              </a:buClr>
              <a:buSzPct val="45000"/>
              <a:buFont typeface="Wingdings" charset="2"/>
              <a:buChar char=""/>
            </a:pPr>
            <a:r>
              <a:rPr lang="es-CO"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8" name="Imagen 1"/>
          <p:cNvPicPr/>
          <p:nvPr/>
        </p:nvPicPr>
        <p:blipFill>
          <a:blip r:embed="rId14"/>
          <a:stretch/>
        </p:blipFill>
        <p:spPr>
          <a:xfrm>
            <a:off x="0" y="0"/>
            <a:ext cx="12190680" cy="6856560"/>
          </a:xfrm>
          <a:prstGeom prst="rect">
            <a:avLst/>
          </a:prstGeom>
          <a:ln w="0">
            <a:noFill/>
          </a:ln>
        </p:spPr>
      </p:pic>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s-CO" sz="4400" b="0" strike="noStrike" spc="-1">
                <a:latin typeface="Arial"/>
              </a:rPr>
              <a:t>Click to edit the title text format</a:t>
            </a:r>
          </a:p>
        </p:txBody>
      </p:sp>
      <p:sp>
        <p:nvSpPr>
          <p:cNvPr id="8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s-CO"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s-CO" sz="2800" b="0" strike="noStrike" spc="-1">
                <a:latin typeface="Arial"/>
              </a:rPr>
              <a:t>Second Outline Level</a:t>
            </a:r>
          </a:p>
          <a:p>
            <a:pPr marL="1296000" lvl="2" indent="-288000">
              <a:spcBef>
                <a:spcPts val="850"/>
              </a:spcBef>
              <a:buClr>
                <a:srgbClr val="000000"/>
              </a:buClr>
              <a:buSzPct val="45000"/>
              <a:buFont typeface="Wingdings" charset="2"/>
              <a:buChar char=""/>
            </a:pPr>
            <a:r>
              <a:rPr lang="es-CO" sz="2400" b="0" strike="noStrike" spc="-1">
                <a:latin typeface="Arial"/>
              </a:rPr>
              <a:t>Third Outline Level</a:t>
            </a:r>
          </a:p>
          <a:p>
            <a:pPr marL="1728000" lvl="3" indent="-216000">
              <a:spcBef>
                <a:spcPts val="567"/>
              </a:spcBef>
              <a:buClr>
                <a:srgbClr val="000000"/>
              </a:buClr>
              <a:buSzPct val="75000"/>
              <a:buFont typeface="Symbol" charset="2"/>
              <a:buChar char=""/>
            </a:pPr>
            <a:r>
              <a:rPr lang="es-CO" sz="2000" b="0" strike="noStrike" spc="-1">
                <a:latin typeface="Arial"/>
              </a:rPr>
              <a:t>Fourth Outline Level</a:t>
            </a:r>
          </a:p>
          <a:p>
            <a:pPr marL="2160000" lvl="4" indent="-216000">
              <a:spcBef>
                <a:spcPts val="283"/>
              </a:spcBef>
              <a:buClr>
                <a:srgbClr val="000000"/>
              </a:buClr>
              <a:buSzPct val="45000"/>
              <a:buFont typeface="Wingdings" charset="2"/>
              <a:buChar char=""/>
            </a:pPr>
            <a:r>
              <a:rPr lang="es-CO" sz="2000" b="0" strike="noStrike" spc="-1">
                <a:latin typeface="Arial"/>
              </a:rPr>
              <a:t>Fifth Outline Level</a:t>
            </a:r>
          </a:p>
          <a:p>
            <a:pPr marL="2592000" lvl="5" indent="-216000">
              <a:spcBef>
                <a:spcPts val="283"/>
              </a:spcBef>
              <a:buClr>
                <a:srgbClr val="000000"/>
              </a:buClr>
              <a:buSzPct val="45000"/>
              <a:buFont typeface="Wingdings" charset="2"/>
              <a:buChar char=""/>
            </a:pPr>
            <a:r>
              <a:rPr lang="es-CO" sz="2000" b="0" strike="noStrike" spc="-1">
                <a:latin typeface="Arial"/>
              </a:rPr>
              <a:t>Sixth Outline Level</a:t>
            </a:r>
          </a:p>
          <a:p>
            <a:pPr marL="3024000" lvl="6" indent="-216000">
              <a:spcBef>
                <a:spcPts val="283"/>
              </a:spcBef>
              <a:buClr>
                <a:srgbClr val="000000"/>
              </a:buClr>
              <a:buSzPct val="45000"/>
              <a:buFont typeface="Wingdings" charset="2"/>
              <a:buChar char=""/>
            </a:pPr>
            <a:r>
              <a:rPr lang="es-CO"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2555640" y="1560240"/>
            <a:ext cx="7079400" cy="69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s-CO" sz="4000" b="1" strike="noStrike" spc="-1">
                <a:solidFill>
                  <a:srgbClr val="FF0062"/>
                </a:solidFill>
                <a:latin typeface="Calibri"/>
                <a:ea typeface="DejaVu Sans"/>
              </a:rPr>
              <a:t>Ciclo 3: Desarrollo de Software</a:t>
            </a:r>
            <a:endParaRPr lang="es-CO" sz="4000" b="0" strike="noStrike" spc="-1">
              <a:latin typeface="Arial"/>
            </a:endParaRPr>
          </a:p>
        </p:txBody>
      </p:sp>
      <p:sp>
        <p:nvSpPr>
          <p:cNvPr id="118" name="CustomShape 2"/>
          <p:cNvSpPr/>
          <p:nvPr/>
        </p:nvSpPr>
        <p:spPr>
          <a:xfrm>
            <a:off x="2429640" y="3075120"/>
            <a:ext cx="7079400" cy="1308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s-CO" sz="4000" b="1" strike="noStrike" spc="-1">
                <a:solidFill>
                  <a:srgbClr val="FF0062"/>
                </a:solidFill>
                <a:latin typeface="Calibri"/>
                <a:ea typeface="DejaVu Sans"/>
              </a:rPr>
              <a:t>Sesión 7: Aplicación Web: Javascript y llamados Ajax</a:t>
            </a:r>
            <a:endParaRPr lang="es-CO" sz="4000" b="0" strike="noStrike" spc="-1">
              <a:latin typeface="Arial"/>
            </a:endParaRPr>
          </a:p>
        </p:txBody>
      </p:sp>
      <p:sp>
        <p:nvSpPr>
          <p:cNvPr id="119" name="CustomShape 3"/>
          <p:cNvSpPr/>
          <p:nvPr/>
        </p:nvSpPr>
        <p:spPr>
          <a:xfrm>
            <a:off x="473400" y="4869360"/>
            <a:ext cx="11001240" cy="1918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tabLst>
                <a:tab pos="0" algn="l"/>
              </a:tabLst>
            </a:pPr>
            <a:r>
              <a:rPr lang="es-MX" sz="2400" b="1" strike="noStrike" spc="-1">
                <a:solidFill>
                  <a:srgbClr val="3366CA"/>
                </a:solidFill>
                <a:latin typeface="Calibri"/>
                <a:ea typeface="Calibri"/>
              </a:rPr>
              <a:t>Programa Ciencias de la Computación e Inteligencia Artificial</a:t>
            </a:r>
            <a:endParaRPr lang="es-CO" sz="2400" b="0" strike="noStrike" spc="-1">
              <a:latin typeface="Arial"/>
            </a:endParaRPr>
          </a:p>
          <a:p>
            <a:pPr algn="ctr">
              <a:lnSpc>
                <a:spcPct val="100000"/>
              </a:lnSpc>
              <a:buNone/>
              <a:tabLst>
                <a:tab pos="0" algn="l"/>
              </a:tabLst>
            </a:pPr>
            <a:r>
              <a:rPr lang="es-MX" sz="2400" b="1" strike="noStrike" spc="-1">
                <a:solidFill>
                  <a:srgbClr val="3366CA"/>
                </a:solidFill>
                <a:latin typeface="Calibri"/>
                <a:ea typeface="Calibri"/>
              </a:rPr>
              <a:t>Escuela de Ciencias Exactas e Ingeniería</a:t>
            </a:r>
            <a:endParaRPr lang="es-CO" sz="2400" b="0" strike="noStrike" spc="-1">
              <a:latin typeface="Arial"/>
            </a:endParaRPr>
          </a:p>
          <a:p>
            <a:pPr algn="ctr">
              <a:lnSpc>
                <a:spcPct val="100000"/>
              </a:lnSpc>
              <a:buNone/>
              <a:tabLst>
                <a:tab pos="0" algn="l"/>
              </a:tabLst>
            </a:pPr>
            <a:r>
              <a:rPr lang="es-MX" sz="2400" b="1" strike="noStrike" spc="-1">
                <a:solidFill>
                  <a:srgbClr val="3366CA"/>
                </a:solidFill>
                <a:latin typeface="Calibri"/>
                <a:ea typeface="Calibri"/>
              </a:rPr>
              <a:t>Universidad Sergio Arboleda</a:t>
            </a:r>
            <a:endParaRPr lang="es-CO" sz="2400" b="0" strike="noStrike" spc="-1">
              <a:latin typeface="Arial"/>
            </a:endParaRPr>
          </a:p>
          <a:p>
            <a:pPr algn="ctr">
              <a:lnSpc>
                <a:spcPct val="100000"/>
              </a:lnSpc>
              <a:buNone/>
              <a:tabLst>
                <a:tab pos="0" algn="l"/>
              </a:tabLst>
            </a:pPr>
            <a:r>
              <a:rPr lang="es-MX" sz="2400" b="1" strike="noStrike" spc="-1">
                <a:solidFill>
                  <a:srgbClr val="3366CA"/>
                </a:solidFill>
                <a:latin typeface="Calibri"/>
                <a:ea typeface="Calibri"/>
              </a:rPr>
              <a:t>Bogotá</a:t>
            </a:r>
            <a:endParaRPr lang="es-CO" sz="2400" b="0" strike="noStrike" spc="-1">
              <a:latin typeface="Arial"/>
            </a:endParaRPr>
          </a:p>
          <a:p>
            <a:pPr>
              <a:lnSpc>
                <a:spcPct val="100000"/>
              </a:lnSpc>
              <a:buNone/>
              <a:tabLst>
                <a:tab pos="0" algn="l"/>
              </a:tabLst>
            </a:pPr>
            <a:endParaRPr lang="es-CO"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708840" y="570600"/>
            <a:ext cx="5889600" cy="69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s-MX" sz="4000" b="1" strike="noStrike" spc="-1">
                <a:solidFill>
                  <a:srgbClr val="FF0062"/>
                </a:solidFill>
                <a:latin typeface="Calibri"/>
                <a:ea typeface="DejaVu Sans"/>
              </a:rPr>
              <a:t>FrontEnd y Backend</a:t>
            </a:r>
            <a:endParaRPr lang="es-CO" sz="4000" b="0" strike="noStrike" spc="-1">
              <a:latin typeface="Arial"/>
            </a:endParaRPr>
          </a:p>
        </p:txBody>
      </p:sp>
      <p:sp>
        <p:nvSpPr>
          <p:cNvPr id="144" name="CustomShape 2"/>
          <p:cNvSpPr/>
          <p:nvPr/>
        </p:nvSpPr>
        <p:spPr>
          <a:xfrm>
            <a:off x="708840" y="1278720"/>
            <a:ext cx="850932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s-MX" sz="2400" b="1" strike="noStrike" spc="-1">
                <a:solidFill>
                  <a:srgbClr val="FF0062"/>
                </a:solidFill>
                <a:latin typeface="Calibri"/>
                <a:ea typeface="Calibri"/>
              </a:rPr>
              <a:t>Códigos y lenguajes</a:t>
            </a:r>
            <a:endParaRPr lang="es-CO" sz="2400" b="0" strike="noStrike" spc="-1">
              <a:latin typeface="Arial"/>
            </a:endParaRPr>
          </a:p>
        </p:txBody>
      </p:sp>
      <p:sp>
        <p:nvSpPr>
          <p:cNvPr id="145" name="CustomShape 3"/>
          <p:cNvSpPr/>
          <p:nvPr/>
        </p:nvSpPr>
        <p:spPr>
          <a:xfrm>
            <a:off x="640080" y="1944000"/>
            <a:ext cx="10014840" cy="1309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6120" algn="just">
              <a:lnSpc>
                <a:spcPct val="100000"/>
              </a:lnSpc>
              <a:buClr>
                <a:srgbClr val="595959"/>
              </a:buClr>
              <a:buFont typeface="Arial"/>
              <a:buChar char="•"/>
            </a:pPr>
            <a:r>
              <a:rPr lang="es-MX" sz="2000" b="0" strike="noStrike" spc="-1">
                <a:solidFill>
                  <a:srgbClr val="595959"/>
                </a:solidFill>
                <a:latin typeface="Calibri"/>
                <a:ea typeface="DejaVu Sans"/>
              </a:rPr>
              <a:t>Por su parte el backend, es un software escrito en una gran variedad de lenguajes, tales como JAVA, PHP, C#, PERL, RUBY, PYTHON y muchos más, incluyendo también Javascript.</a:t>
            </a:r>
            <a:endParaRPr lang="es-CO" sz="2000" b="0" strike="noStrike" spc="-1">
              <a:latin typeface="Arial"/>
            </a:endParaRPr>
          </a:p>
          <a:p>
            <a:pPr marL="457200" indent="-456120" algn="just">
              <a:lnSpc>
                <a:spcPct val="100000"/>
              </a:lnSpc>
              <a:buClr>
                <a:srgbClr val="595959"/>
              </a:buClr>
              <a:buFont typeface="Arial"/>
              <a:buChar char="•"/>
            </a:pPr>
            <a:r>
              <a:rPr lang="es-MX" sz="2000" b="0" strike="noStrike" spc="-1">
                <a:solidFill>
                  <a:srgbClr val="595959"/>
                </a:solidFill>
                <a:latin typeface="Calibri"/>
                <a:ea typeface="DejaVu Sans"/>
              </a:rPr>
              <a:t>El backend, al ser una aplicación, necesita un Servidor de aplicaciones para que esta sea “expuesta” y pueda ser accedida por el código del frontend.</a:t>
            </a:r>
            <a:endParaRPr lang="es-CO" sz="2000" b="0" strike="noStrike" spc="-1">
              <a:latin typeface="Arial"/>
            </a:endParaRPr>
          </a:p>
        </p:txBody>
      </p:sp>
      <p:pic>
        <p:nvPicPr>
          <p:cNvPr id="146" name="Imagen 145"/>
          <p:cNvPicPr/>
          <p:nvPr/>
        </p:nvPicPr>
        <p:blipFill>
          <a:blip r:embed="rId2"/>
          <a:stretch/>
        </p:blipFill>
        <p:spPr>
          <a:xfrm>
            <a:off x="5544000" y="4365720"/>
            <a:ext cx="4389480" cy="21132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708840" y="570600"/>
            <a:ext cx="5889600" cy="1308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s-MX" sz="4000" b="1" strike="noStrike" spc="-1">
                <a:solidFill>
                  <a:srgbClr val="FF0062"/>
                </a:solidFill>
                <a:latin typeface="Calibri"/>
                <a:ea typeface="DejaVu Sans"/>
              </a:rPr>
              <a:t>Comunicación entre FrontEnd y BackEnd</a:t>
            </a:r>
            <a:endParaRPr lang="es-CO" sz="4000" b="0" strike="noStrike" spc="-1">
              <a:latin typeface="Arial"/>
            </a:endParaRPr>
          </a:p>
        </p:txBody>
      </p:sp>
      <p:sp>
        <p:nvSpPr>
          <p:cNvPr id="148" name="CustomShape 2"/>
          <p:cNvSpPr/>
          <p:nvPr/>
        </p:nvSpPr>
        <p:spPr>
          <a:xfrm>
            <a:off x="640080" y="1944000"/>
            <a:ext cx="10014840" cy="2224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6120" algn="just">
              <a:lnSpc>
                <a:spcPct val="100000"/>
              </a:lnSpc>
              <a:buClr>
                <a:srgbClr val="595959"/>
              </a:buClr>
              <a:buFont typeface="Arial"/>
              <a:buChar char="•"/>
            </a:pPr>
            <a:r>
              <a:rPr lang="es-MX" sz="2000" b="0" strike="noStrike" spc="-1" dirty="0">
                <a:solidFill>
                  <a:srgbClr val="595959"/>
                </a:solidFill>
                <a:latin typeface="Calibri"/>
                <a:ea typeface="DejaVu Sans"/>
              </a:rPr>
              <a:t>De forma común, en una arquitectura cliente-servidor, la comunicación suele ser iniciada siempre por el Cliente. Esta comunicación se hace a través de peticiones sobre el protocolo HTTP. </a:t>
            </a:r>
            <a:endParaRPr lang="es-CO" sz="2000" b="0" strike="noStrike" spc="-1" dirty="0">
              <a:latin typeface="Arial"/>
            </a:endParaRPr>
          </a:p>
          <a:p>
            <a:pPr marL="457200" indent="-456120" algn="just">
              <a:lnSpc>
                <a:spcPct val="100000"/>
              </a:lnSpc>
              <a:buClr>
                <a:srgbClr val="595959"/>
              </a:buClr>
              <a:buFont typeface="Arial"/>
              <a:buChar char="•"/>
            </a:pPr>
            <a:r>
              <a:rPr lang="es-MX" sz="2000" b="0" strike="noStrike" spc="-1" dirty="0">
                <a:solidFill>
                  <a:srgbClr val="595959"/>
                </a:solidFill>
                <a:latin typeface="Calibri"/>
                <a:ea typeface="DejaVu Sans"/>
              </a:rPr>
              <a:t>El tipo de Petición indica la intención o la necesidad del cliente. Si bien se puede utilizar cualquier petición para cualquier fin, es </a:t>
            </a:r>
            <a:r>
              <a:rPr lang="es-MX" sz="2000" b="1" strike="noStrike" spc="-1" dirty="0">
                <a:solidFill>
                  <a:srgbClr val="595959"/>
                </a:solidFill>
                <a:latin typeface="Calibri"/>
                <a:ea typeface="DejaVu Sans"/>
              </a:rPr>
              <a:t>preferible</a:t>
            </a:r>
            <a:r>
              <a:rPr lang="es-MX" sz="2000" b="0" strike="noStrike" spc="-1" dirty="0">
                <a:solidFill>
                  <a:srgbClr val="595959"/>
                </a:solidFill>
                <a:latin typeface="Calibri"/>
                <a:ea typeface="DejaVu Sans"/>
              </a:rPr>
              <a:t> que se utilicen peticiones </a:t>
            </a:r>
            <a:r>
              <a:rPr lang="es-MX" sz="2000" b="1" strike="noStrike" spc="-1" dirty="0" err="1">
                <a:solidFill>
                  <a:srgbClr val="FF0000"/>
                </a:solidFill>
                <a:latin typeface="Calibri"/>
                <a:ea typeface="DejaVu Sans"/>
              </a:rPr>
              <a:t>get</a:t>
            </a:r>
            <a:r>
              <a:rPr lang="es-MX" sz="2000" b="1" strike="noStrike" spc="-1" dirty="0">
                <a:solidFill>
                  <a:srgbClr val="FF0000"/>
                </a:solidFill>
                <a:latin typeface="Calibri"/>
                <a:ea typeface="DejaVu Sans"/>
              </a:rPr>
              <a:t> para solicitar información, peticiones post para guardar, peticiones </a:t>
            </a:r>
            <a:r>
              <a:rPr lang="es-MX" sz="2000" b="1" strike="noStrike" spc="-1" dirty="0" err="1">
                <a:solidFill>
                  <a:srgbClr val="FF0000"/>
                </a:solidFill>
                <a:latin typeface="Calibri"/>
                <a:ea typeface="DejaVu Sans"/>
              </a:rPr>
              <a:t>put</a:t>
            </a:r>
            <a:r>
              <a:rPr lang="es-MX" sz="2000" b="1" strike="noStrike" spc="-1" dirty="0">
                <a:solidFill>
                  <a:srgbClr val="FF0000"/>
                </a:solidFill>
                <a:latin typeface="Calibri"/>
                <a:ea typeface="DejaVu Sans"/>
              </a:rPr>
              <a:t> para editar (también existen las peticiones </a:t>
            </a:r>
            <a:r>
              <a:rPr lang="es-MX" sz="2000" b="1" strike="noStrike" spc="-1" dirty="0" err="1">
                <a:solidFill>
                  <a:srgbClr val="FF0000"/>
                </a:solidFill>
                <a:latin typeface="Calibri"/>
                <a:ea typeface="DejaVu Sans"/>
              </a:rPr>
              <a:t>patch</a:t>
            </a:r>
            <a:r>
              <a:rPr lang="es-MX" sz="2000" b="1" strike="noStrike" spc="-1" dirty="0">
                <a:solidFill>
                  <a:srgbClr val="FF0000"/>
                </a:solidFill>
                <a:latin typeface="Calibri"/>
                <a:ea typeface="DejaVu Sans"/>
              </a:rPr>
              <a:t>) y las peticiones </a:t>
            </a:r>
            <a:r>
              <a:rPr lang="es-MX" sz="2000" b="1" strike="noStrike" spc="-1" dirty="0" err="1">
                <a:solidFill>
                  <a:srgbClr val="FF0000"/>
                </a:solidFill>
                <a:latin typeface="Calibri"/>
                <a:ea typeface="DejaVu Sans"/>
              </a:rPr>
              <a:t>delete</a:t>
            </a:r>
            <a:r>
              <a:rPr lang="es-MX" sz="2000" b="1" strike="noStrike" spc="-1" dirty="0">
                <a:solidFill>
                  <a:srgbClr val="FF0000"/>
                </a:solidFill>
                <a:latin typeface="Calibri"/>
                <a:ea typeface="DejaVu Sans"/>
              </a:rPr>
              <a:t>, para borrar.</a:t>
            </a:r>
            <a:endParaRPr lang="es-CO" sz="2000" b="1" strike="noStrike" spc="-1" dirty="0">
              <a:solidFill>
                <a:srgbClr val="FF0000"/>
              </a:solidFill>
              <a:latin typeface="Arial"/>
            </a:endParaRPr>
          </a:p>
        </p:txBody>
      </p:sp>
      <p:pic>
        <p:nvPicPr>
          <p:cNvPr id="149" name="Imagen 148"/>
          <p:cNvPicPr/>
          <p:nvPr/>
        </p:nvPicPr>
        <p:blipFill>
          <a:blip r:embed="rId2"/>
          <a:stretch/>
        </p:blipFill>
        <p:spPr>
          <a:xfrm>
            <a:off x="5544000" y="4365720"/>
            <a:ext cx="4389480" cy="21132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708840" y="570600"/>
            <a:ext cx="5889600" cy="69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s-MX" sz="4000" b="1" strike="noStrike" spc="-1">
                <a:solidFill>
                  <a:srgbClr val="FF0062"/>
                </a:solidFill>
                <a:latin typeface="Calibri"/>
                <a:ea typeface="DejaVu Sans"/>
              </a:rPr>
              <a:t>Tipos de Peticiones</a:t>
            </a:r>
            <a:endParaRPr lang="es-CO" sz="4000" b="0" strike="noStrike" spc="-1">
              <a:latin typeface="Arial"/>
            </a:endParaRPr>
          </a:p>
        </p:txBody>
      </p:sp>
      <p:sp>
        <p:nvSpPr>
          <p:cNvPr id="151" name="CustomShape 2"/>
          <p:cNvSpPr/>
          <p:nvPr/>
        </p:nvSpPr>
        <p:spPr>
          <a:xfrm>
            <a:off x="640080" y="1944000"/>
            <a:ext cx="10014840" cy="252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6120" algn="just">
              <a:lnSpc>
                <a:spcPct val="100000"/>
              </a:lnSpc>
              <a:buClr>
                <a:srgbClr val="595959"/>
              </a:buClr>
              <a:buFont typeface="Arial"/>
              <a:buChar char="•"/>
            </a:pPr>
            <a:r>
              <a:rPr lang="es-MX" sz="2000" b="0" strike="noStrike" spc="-1">
                <a:solidFill>
                  <a:srgbClr val="595959"/>
                </a:solidFill>
                <a:latin typeface="Calibri"/>
                <a:ea typeface="DejaVu Sans"/>
              </a:rPr>
              <a:t>Las primeras comunicaciones web entre cliente y servidor utilizaban peticiones </a:t>
            </a:r>
            <a:r>
              <a:rPr lang="es-MX" sz="2000" b="1" strike="noStrike" spc="-1">
                <a:solidFill>
                  <a:srgbClr val="595959"/>
                </a:solidFill>
                <a:latin typeface="Calibri"/>
                <a:ea typeface="DejaVu Sans"/>
              </a:rPr>
              <a:t>síncronas.</a:t>
            </a:r>
            <a:r>
              <a:rPr lang="es-MX" sz="2000" b="0" strike="noStrike" spc="-1">
                <a:solidFill>
                  <a:srgbClr val="595959"/>
                </a:solidFill>
                <a:latin typeface="Calibri"/>
                <a:ea typeface="DejaVu Sans"/>
              </a:rPr>
              <a:t> </a:t>
            </a:r>
            <a:endParaRPr lang="es-CO" sz="2000" b="0" strike="noStrike" spc="-1">
              <a:latin typeface="Arial"/>
            </a:endParaRPr>
          </a:p>
          <a:p>
            <a:pPr algn="just">
              <a:lnSpc>
                <a:spcPct val="100000"/>
              </a:lnSpc>
              <a:buNone/>
            </a:pPr>
            <a:endParaRPr lang="es-CO" sz="2000" b="0" strike="noStrike" spc="-1">
              <a:latin typeface="Arial"/>
            </a:endParaRPr>
          </a:p>
          <a:p>
            <a:pPr marL="457200" indent="-456120" algn="just">
              <a:lnSpc>
                <a:spcPct val="100000"/>
              </a:lnSpc>
              <a:buClr>
                <a:srgbClr val="595959"/>
              </a:buClr>
              <a:buFont typeface="Arial"/>
              <a:buChar char="•"/>
            </a:pPr>
            <a:r>
              <a:rPr lang="es-MX" sz="2000" b="0" strike="noStrike" spc="-1">
                <a:solidFill>
                  <a:srgbClr val="595959"/>
                </a:solidFill>
                <a:latin typeface="Calibri"/>
                <a:ea typeface="DejaVu Sans"/>
              </a:rPr>
              <a:t>Una petición síncrona es aquella de que al ejecutarse no inicia una etapa sin haber terminado la anterior.</a:t>
            </a:r>
            <a:endParaRPr lang="es-CO" sz="2000" b="0" strike="noStrike" spc="-1">
              <a:latin typeface="Arial"/>
            </a:endParaRPr>
          </a:p>
          <a:p>
            <a:pPr marL="457200" indent="-456120" algn="just">
              <a:lnSpc>
                <a:spcPct val="100000"/>
              </a:lnSpc>
              <a:buClr>
                <a:srgbClr val="595959"/>
              </a:buClr>
              <a:buFont typeface="Arial"/>
              <a:buChar char="•"/>
            </a:pPr>
            <a:r>
              <a:rPr lang="es-MX" sz="2000" b="0" strike="noStrike" spc="-1">
                <a:solidFill>
                  <a:srgbClr val="595959"/>
                </a:solidFill>
                <a:latin typeface="Calibri"/>
                <a:ea typeface="DejaVu Sans"/>
              </a:rPr>
              <a:t>Cuando la petición se hace a un servidor, puede tomarse un tiempo en dar respuesta. Hasta que no se tenga una respuesta, la ejecución no continúa.</a:t>
            </a:r>
            <a:endParaRPr lang="es-CO" sz="2000" b="0" strike="noStrike" spc="-1">
              <a:latin typeface="Arial"/>
            </a:endParaRPr>
          </a:p>
          <a:p>
            <a:pPr marL="457200" indent="-456120" algn="just">
              <a:lnSpc>
                <a:spcPct val="100000"/>
              </a:lnSpc>
              <a:buClr>
                <a:srgbClr val="595959"/>
              </a:buClr>
              <a:buFont typeface="Arial"/>
              <a:buChar char="•"/>
            </a:pPr>
            <a:r>
              <a:rPr lang="es-MX" sz="2000" b="0" strike="noStrike" spc="-1">
                <a:solidFill>
                  <a:srgbClr val="595959"/>
                </a:solidFill>
                <a:latin typeface="Calibri"/>
                <a:ea typeface="DejaVu Sans"/>
              </a:rPr>
              <a:t>La experiencia de usuario se ve afectada por “congelamientos” mientras se tiene una respuesta.</a:t>
            </a:r>
            <a:endParaRPr lang="es-CO" sz="2000" b="0" strike="noStrike" spc="-1">
              <a:latin typeface="Arial"/>
            </a:endParaRPr>
          </a:p>
        </p:txBody>
      </p:sp>
      <p:pic>
        <p:nvPicPr>
          <p:cNvPr id="152" name="Imagen 151"/>
          <p:cNvPicPr/>
          <p:nvPr/>
        </p:nvPicPr>
        <p:blipFill>
          <a:blip r:embed="rId2"/>
          <a:stretch/>
        </p:blipFill>
        <p:spPr>
          <a:xfrm>
            <a:off x="5544000" y="4365720"/>
            <a:ext cx="4389480" cy="21132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708840" y="570600"/>
            <a:ext cx="5889600" cy="69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s-MX" sz="4000" b="1" strike="noStrike" spc="-1">
                <a:solidFill>
                  <a:srgbClr val="FF0062"/>
                </a:solidFill>
                <a:latin typeface="Calibri"/>
                <a:ea typeface="DejaVu Sans"/>
              </a:rPr>
              <a:t>Tipos de Peticiones</a:t>
            </a:r>
            <a:endParaRPr lang="es-CO" sz="4000" b="0" strike="noStrike" spc="-1">
              <a:latin typeface="Arial"/>
            </a:endParaRPr>
          </a:p>
        </p:txBody>
      </p:sp>
      <p:sp>
        <p:nvSpPr>
          <p:cNvPr id="154" name="CustomShape 2"/>
          <p:cNvSpPr/>
          <p:nvPr/>
        </p:nvSpPr>
        <p:spPr>
          <a:xfrm>
            <a:off x="640080" y="1944000"/>
            <a:ext cx="10014840" cy="252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s-MX" sz="2000" b="0" strike="noStrike" spc="-1">
                <a:solidFill>
                  <a:srgbClr val="595959"/>
                </a:solidFill>
                <a:latin typeface="Calibri"/>
                <a:ea typeface="DejaVu Sans"/>
              </a:rPr>
              <a:t>En 2005 Jesse James Garret acuña el término </a:t>
            </a:r>
            <a:r>
              <a:rPr lang="es-MX" sz="2000" b="1" i="1" strike="noStrike" spc="-1">
                <a:solidFill>
                  <a:srgbClr val="595959"/>
                </a:solidFill>
                <a:latin typeface="Calibri"/>
                <a:ea typeface="DejaVu Sans"/>
              </a:rPr>
              <a:t>AJAX </a:t>
            </a:r>
            <a:r>
              <a:rPr lang="es-MX" sz="2000" b="0" strike="noStrike" spc="-1">
                <a:solidFill>
                  <a:srgbClr val="595959"/>
                </a:solidFill>
                <a:latin typeface="Calibri"/>
                <a:ea typeface="DejaVu Sans"/>
              </a:rPr>
              <a:t>para identificar la tecnología de peticiones </a:t>
            </a:r>
            <a:r>
              <a:rPr lang="es-MX" sz="2000" b="1" strike="noStrike" spc="-1">
                <a:solidFill>
                  <a:srgbClr val="595959"/>
                </a:solidFill>
                <a:latin typeface="Calibri"/>
                <a:ea typeface="DejaVu Sans"/>
              </a:rPr>
              <a:t>asíncronas.</a:t>
            </a:r>
            <a:endParaRPr lang="es-CO" sz="2000" b="0" strike="noStrike" spc="-1">
              <a:latin typeface="Arial"/>
            </a:endParaRPr>
          </a:p>
          <a:p>
            <a:pPr algn="just">
              <a:lnSpc>
                <a:spcPct val="100000"/>
              </a:lnSpc>
              <a:buNone/>
            </a:pPr>
            <a:endParaRPr lang="es-CO" sz="2000" b="0" strike="noStrike" spc="-1">
              <a:latin typeface="Arial"/>
            </a:endParaRPr>
          </a:p>
          <a:p>
            <a:pPr marL="457200" indent="-456120" algn="just">
              <a:lnSpc>
                <a:spcPct val="100000"/>
              </a:lnSpc>
              <a:buClr>
                <a:srgbClr val="595959"/>
              </a:buClr>
              <a:buFont typeface="Arial"/>
              <a:buChar char="•"/>
            </a:pPr>
            <a:r>
              <a:rPr lang="es-MX" sz="2000" b="0" strike="noStrike" spc="-1">
                <a:solidFill>
                  <a:srgbClr val="595959"/>
                </a:solidFill>
                <a:latin typeface="Calibri"/>
                <a:ea typeface="DejaVu Sans"/>
              </a:rPr>
              <a:t>Al ejecutar una petición asíncrona, el flujo de instrucciones no se detiene a esperar la respuesta del servidor, razón por la cual no se congela la ejecución ante los ojos del usuario.</a:t>
            </a:r>
            <a:endParaRPr lang="es-CO" sz="2000" b="0" strike="noStrike" spc="-1">
              <a:latin typeface="Arial"/>
            </a:endParaRPr>
          </a:p>
          <a:p>
            <a:pPr marL="457200" indent="-456120" algn="just">
              <a:lnSpc>
                <a:spcPct val="100000"/>
              </a:lnSpc>
              <a:buClr>
                <a:srgbClr val="595959"/>
              </a:buClr>
              <a:buFont typeface="Arial"/>
              <a:buChar char="•"/>
            </a:pPr>
            <a:r>
              <a:rPr lang="es-MX" sz="2000" b="0" strike="noStrike" spc="-1">
                <a:solidFill>
                  <a:srgbClr val="595959"/>
                </a:solidFill>
                <a:latin typeface="Calibri"/>
                <a:ea typeface="DejaVu Sans"/>
              </a:rPr>
              <a:t>Con el fin de mejorar la experiencia de usuario, se establecen las acciones por realizar antes de iniciar la petición y qué hacer según la respuesta obtenida: sea exitosa o no.</a:t>
            </a:r>
            <a:endParaRPr lang="es-CO" sz="2000" b="0" strike="noStrike" spc="-1">
              <a:latin typeface="Arial"/>
            </a:endParaRPr>
          </a:p>
        </p:txBody>
      </p:sp>
      <p:pic>
        <p:nvPicPr>
          <p:cNvPr id="155" name="Imagen 154"/>
          <p:cNvPicPr/>
          <p:nvPr/>
        </p:nvPicPr>
        <p:blipFill>
          <a:blip r:embed="rId2"/>
          <a:stretch/>
        </p:blipFill>
        <p:spPr>
          <a:xfrm>
            <a:off x="5544000" y="4365720"/>
            <a:ext cx="4389480" cy="21132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708840" y="570600"/>
            <a:ext cx="10400438" cy="52176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s-MX" sz="2800" b="1" strike="noStrike" spc="-1" dirty="0">
                <a:solidFill>
                  <a:srgbClr val="FF0062"/>
                </a:solidFill>
                <a:latin typeface="Calibri"/>
                <a:ea typeface="DejaVu Sans"/>
              </a:rPr>
              <a:t>Peticiones </a:t>
            </a:r>
            <a:r>
              <a:rPr lang="es-MX" sz="2800" b="1" strike="noStrike" spc="-1" dirty="0" smtClean="0">
                <a:solidFill>
                  <a:srgbClr val="FF0062"/>
                </a:solidFill>
                <a:latin typeface="Calibri"/>
                <a:ea typeface="DejaVu Sans"/>
              </a:rPr>
              <a:t>AJAX (</a:t>
            </a:r>
            <a:r>
              <a:rPr lang="es-CO" sz="2800" dirty="0"/>
              <a:t>Ajax, </a:t>
            </a:r>
            <a:r>
              <a:rPr lang="es-CO" sz="2800" dirty="0" err="1"/>
              <a:t>Asynchronous</a:t>
            </a:r>
            <a:r>
              <a:rPr lang="es-CO" sz="2800" dirty="0"/>
              <a:t> JavaScript And </a:t>
            </a:r>
            <a:r>
              <a:rPr lang="es-CO" sz="2800" dirty="0" smtClean="0"/>
              <a:t>XML)</a:t>
            </a:r>
            <a:endParaRPr lang="es-CO" sz="2800" b="0" strike="noStrike" spc="-1" dirty="0">
              <a:latin typeface="Arial"/>
            </a:endParaRPr>
          </a:p>
        </p:txBody>
      </p:sp>
      <p:pic>
        <p:nvPicPr>
          <p:cNvPr id="158" name="Imagen 157"/>
          <p:cNvPicPr/>
          <p:nvPr/>
        </p:nvPicPr>
        <p:blipFill>
          <a:blip r:embed="rId2"/>
          <a:stretch/>
        </p:blipFill>
        <p:spPr>
          <a:xfrm>
            <a:off x="5748717" y="4762500"/>
            <a:ext cx="4389480" cy="2113200"/>
          </a:xfrm>
          <a:prstGeom prst="rect">
            <a:avLst/>
          </a:prstGeom>
          <a:ln w="0">
            <a:noFill/>
          </a:ln>
        </p:spPr>
      </p:pic>
      <p:pic>
        <p:nvPicPr>
          <p:cNvPr id="2" name="Imagen 1"/>
          <p:cNvPicPr>
            <a:picLocks noChangeAspect="1"/>
          </p:cNvPicPr>
          <p:nvPr/>
        </p:nvPicPr>
        <p:blipFill>
          <a:blip r:embed="rId3"/>
          <a:stretch>
            <a:fillRect/>
          </a:stretch>
        </p:blipFill>
        <p:spPr>
          <a:xfrm>
            <a:off x="1805260" y="1343261"/>
            <a:ext cx="7886913" cy="31683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708840" y="570600"/>
            <a:ext cx="10400438" cy="52176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s-MX" sz="2800" b="1" strike="noStrike" spc="-1" dirty="0">
                <a:solidFill>
                  <a:srgbClr val="FF0062"/>
                </a:solidFill>
                <a:latin typeface="Calibri"/>
                <a:ea typeface="DejaVu Sans"/>
              </a:rPr>
              <a:t>Peticiones </a:t>
            </a:r>
            <a:r>
              <a:rPr lang="es-MX" sz="2800" b="1" strike="noStrike" spc="-1" dirty="0" smtClean="0">
                <a:solidFill>
                  <a:srgbClr val="FF0062"/>
                </a:solidFill>
                <a:latin typeface="Calibri"/>
                <a:ea typeface="DejaVu Sans"/>
              </a:rPr>
              <a:t>AJAX (</a:t>
            </a:r>
            <a:r>
              <a:rPr lang="es-CO" sz="2800" dirty="0"/>
              <a:t>Ajax, </a:t>
            </a:r>
            <a:r>
              <a:rPr lang="es-CO" sz="2800" dirty="0" err="1"/>
              <a:t>Asynchronous</a:t>
            </a:r>
            <a:r>
              <a:rPr lang="es-CO" sz="2800" dirty="0"/>
              <a:t> JavaScript And </a:t>
            </a:r>
            <a:r>
              <a:rPr lang="es-CO" sz="2800" dirty="0" smtClean="0"/>
              <a:t>XML)</a:t>
            </a:r>
            <a:endParaRPr lang="es-CO" sz="2800" b="0" strike="noStrike" spc="-1" dirty="0">
              <a:latin typeface="Arial"/>
            </a:endParaRPr>
          </a:p>
        </p:txBody>
      </p:sp>
      <p:pic>
        <p:nvPicPr>
          <p:cNvPr id="3" name="Imagen 2"/>
          <p:cNvPicPr>
            <a:picLocks noChangeAspect="1"/>
          </p:cNvPicPr>
          <p:nvPr/>
        </p:nvPicPr>
        <p:blipFill>
          <a:blip r:embed="rId2"/>
          <a:stretch>
            <a:fillRect/>
          </a:stretch>
        </p:blipFill>
        <p:spPr>
          <a:xfrm>
            <a:off x="1648826" y="1786209"/>
            <a:ext cx="7741545" cy="3577361"/>
          </a:xfrm>
          <a:prstGeom prst="rect">
            <a:avLst/>
          </a:prstGeom>
        </p:spPr>
      </p:pic>
    </p:spTree>
    <p:extLst>
      <p:ext uri="{BB962C8B-B14F-4D97-AF65-F5344CB8AC3E}">
        <p14:creationId xmlns:p14="http://schemas.microsoft.com/office/powerpoint/2010/main" val="26503261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708840" y="570600"/>
            <a:ext cx="5889600" cy="69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s-MX" sz="4000" b="1" strike="noStrike" spc="-1" dirty="0">
                <a:solidFill>
                  <a:srgbClr val="FF0062"/>
                </a:solidFill>
                <a:latin typeface="Calibri"/>
                <a:ea typeface="DejaVu Sans"/>
              </a:rPr>
              <a:t>Ejemplo petición AJAX</a:t>
            </a:r>
            <a:endParaRPr lang="es-CO" sz="4000" b="0" strike="noStrike" spc="-1" dirty="0">
              <a:latin typeface="Arial"/>
            </a:endParaRPr>
          </a:p>
        </p:txBody>
      </p:sp>
      <p:sp>
        <p:nvSpPr>
          <p:cNvPr id="160" name="TextShape 2"/>
          <p:cNvSpPr/>
          <p:nvPr/>
        </p:nvSpPr>
        <p:spPr>
          <a:xfrm>
            <a:off x="864000" y="1269720"/>
            <a:ext cx="3383640" cy="52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s-MX" sz="2400" b="1" strike="noStrike" spc="-1">
                <a:solidFill>
                  <a:srgbClr val="FF0062"/>
                </a:solidFill>
                <a:latin typeface="Calibri"/>
                <a:ea typeface="Calibri"/>
              </a:rPr>
              <a:t>Ejemplo con JQuery</a:t>
            </a:r>
            <a:endParaRPr lang="es-CO" sz="2400" b="0" strike="noStrike" spc="-1">
              <a:latin typeface="Arial"/>
            </a:endParaRPr>
          </a:p>
        </p:txBody>
      </p:sp>
      <p:sp>
        <p:nvSpPr>
          <p:cNvPr id="161" name="TextShape 3"/>
          <p:cNvSpPr/>
          <p:nvPr/>
        </p:nvSpPr>
        <p:spPr>
          <a:xfrm>
            <a:off x="2736000" y="1584000"/>
            <a:ext cx="5903640" cy="4697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s-CO" sz="1800" b="0" strike="noStrike" spc="-1">
                <a:latin typeface="Arial"/>
              </a:rPr>
              <a:t>$.ajax({    </a:t>
            </a:r>
          </a:p>
          <a:p>
            <a:pPr>
              <a:lnSpc>
                <a:spcPct val="100000"/>
              </a:lnSpc>
              <a:buNone/>
            </a:pPr>
            <a:r>
              <a:rPr lang="es-CO" sz="1800" b="0" strike="noStrike" spc="-1">
                <a:latin typeface="Arial"/>
              </a:rPr>
              <a:t>    url : 'api/servicio',</a:t>
            </a:r>
          </a:p>
          <a:p>
            <a:pPr>
              <a:lnSpc>
                <a:spcPct val="100000"/>
              </a:lnSpc>
              <a:buNone/>
            </a:pPr>
            <a:r>
              <a:rPr lang="es-CO" sz="1800" b="0" strike="noStrike" spc="-1">
                <a:latin typeface="Arial"/>
              </a:rPr>
              <a:t>    data : { id : 123 },</a:t>
            </a:r>
          </a:p>
          <a:p>
            <a:pPr>
              <a:lnSpc>
                <a:spcPct val="100000"/>
              </a:lnSpc>
              <a:buNone/>
            </a:pPr>
            <a:r>
              <a:rPr lang="es-CO" sz="1800" b="0" strike="noStrike" spc="-1">
                <a:latin typeface="Arial"/>
              </a:rPr>
              <a:t>    type : 'GET',</a:t>
            </a:r>
          </a:p>
          <a:p>
            <a:pPr>
              <a:lnSpc>
                <a:spcPct val="100000"/>
              </a:lnSpc>
              <a:buNone/>
            </a:pPr>
            <a:r>
              <a:rPr lang="es-CO" sz="1800" b="0" strike="noStrike" spc="-1">
                <a:latin typeface="Arial"/>
              </a:rPr>
              <a:t>    dataType : 'json',</a:t>
            </a:r>
          </a:p>
          <a:p>
            <a:pPr>
              <a:lnSpc>
                <a:spcPct val="100000"/>
              </a:lnSpc>
              <a:buNone/>
            </a:pPr>
            <a:endParaRPr lang="es-CO" sz="1800" b="0" strike="noStrike" spc="-1">
              <a:latin typeface="Arial"/>
            </a:endParaRPr>
          </a:p>
          <a:p>
            <a:pPr>
              <a:lnSpc>
                <a:spcPct val="100000"/>
              </a:lnSpc>
              <a:buNone/>
            </a:pPr>
            <a:r>
              <a:rPr lang="es-CO" sz="1800" b="0" strike="noStrike" spc="-1">
                <a:latin typeface="Arial"/>
              </a:rPr>
              <a:t>    success : function(json) {</a:t>
            </a:r>
          </a:p>
          <a:p>
            <a:pPr>
              <a:lnSpc>
                <a:spcPct val="100000"/>
              </a:lnSpc>
              <a:buNone/>
            </a:pPr>
            <a:r>
              <a:rPr lang="es-CO" sz="1800" b="0" strike="noStrike" spc="-1">
                <a:latin typeface="Arial"/>
              </a:rPr>
              <a:t>        $('&lt;h1/&gt;').text(json.title).appendTo('body');</a:t>
            </a:r>
          </a:p>
          <a:p>
            <a:pPr>
              <a:lnSpc>
                <a:spcPct val="100000"/>
              </a:lnSpc>
              <a:buNone/>
            </a:pPr>
            <a:r>
              <a:rPr lang="es-CO" sz="1800" b="0" strike="noStrike" spc="-1">
                <a:latin typeface="Arial"/>
              </a:rPr>
              <a:t>        $('&lt;div class="content"/&gt;')</a:t>
            </a:r>
          </a:p>
          <a:p>
            <a:pPr>
              <a:lnSpc>
                <a:spcPct val="100000"/>
              </a:lnSpc>
              <a:buNone/>
            </a:pPr>
            <a:r>
              <a:rPr lang="es-CO" sz="1800" b="0" strike="noStrike" spc="-1">
                <a:latin typeface="Arial"/>
              </a:rPr>
              <a:t>            .html(json.html).appendTo('body');</a:t>
            </a:r>
          </a:p>
          <a:p>
            <a:pPr>
              <a:lnSpc>
                <a:spcPct val="100000"/>
              </a:lnSpc>
              <a:buNone/>
            </a:pPr>
            <a:r>
              <a:rPr lang="es-CO" sz="1800" b="0" strike="noStrike" spc="-1">
                <a:latin typeface="Arial"/>
              </a:rPr>
              <a:t>    },</a:t>
            </a:r>
          </a:p>
          <a:p>
            <a:pPr>
              <a:lnSpc>
                <a:spcPct val="100000"/>
              </a:lnSpc>
              <a:buNone/>
            </a:pPr>
            <a:r>
              <a:rPr lang="es-CO" sz="1800" b="0" strike="noStrike" spc="-1">
                <a:latin typeface="Arial"/>
              </a:rPr>
              <a:t>    error : function(xhr, status) {</a:t>
            </a:r>
          </a:p>
          <a:p>
            <a:pPr>
              <a:lnSpc>
                <a:spcPct val="100000"/>
              </a:lnSpc>
              <a:buNone/>
            </a:pPr>
            <a:r>
              <a:rPr lang="es-CO" sz="1800" b="0" strike="noStrike" spc="-1">
                <a:latin typeface="Arial"/>
              </a:rPr>
              <a:t>        alert('ha sucedido un problema');</a:t>
            </a:r>
          </a:p>
          <a:p>
            <a:pPr>
              <a:lnSpc>
                <a:spcPct val="100000"/>
              </a:lnSpc>
              <a:buNone/>
            </a:pPr>
            <a:r>
              <a:rPr lang="es-CO" sz="1800" b="0" strike="noStrike" spc="-1">
                <a:latin typeface="Arial"/>
              </a:rPr>
              <a:t>    },</a:t>
            </a:r>
          </a:p>
          <a:p>
            <a:pPr>
              <a:lnSpc>
                <a:spcPct val="100000"/>
              </a:lnSpc>
              <a:buNone/>
            </a:pPr>
            <a:r>
              <a:rPr lang="es-CO" sz="1800" b="0" strike="noStrike" spc="-1">
                <a:latin typeface="Arial"/>
              </a:rPr>
              <a:t>    complete : function(xhr, status) {</a:t>
            </a:r>
          </a:p>
          <a:p>
            <a:pPr>
              <a:lnSpc>
                <a:spcPct val="100000"/>
              </a:lnSpc>
              <a:buNone/>
            </a:pPr>
            <a:r>
              <a:rPr lang="es-CO" sz="1800" b="0" strike="noStrike" spc="-1">
                <a:latin typeface="Arial"/>
              </a:rPr>
              <a:t>        alert('Petición realizada');</a:t>
            </a:r>
          </a:p>
          <a:p>
            <a:pPr>
              <a:lnSpc>
                <a:spcPct val="100000"/>
              </a:lnSpc>
              <a:buNone/>
            </a:pPr>
            <a:r>
              <a:rPr lang="es-CO" sz="1800" b="0" strike="noStrike" spc="-1">
                <a:latin typeface="Arial"/>
              </a:rPr>
              <a:t>    }</a:t>
            </a:r>
          </a:p>
          <a:p>
            <a:pPr>
              <a:lnSpc>
                <a:spcPct val="100000"/>
              </a:lnSpc>
              <a:buNone/>
            </a:pPr>
            <a:r>
              <a:rPr lang="es-CO" sz="1800" b="0" strike="noStrike" spc="-1">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4066200" y="1222920"/>
            <a:ext cx="3267360" cy="69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s-CO" sz="4000" b="1" strike="noStrike" spc="-1">
                <a:solidFill>
                  <a:srgbClr val="3366CA"/>
                </a:solidFill>
                <a:latin typeface="Calibri"/>
                <a:ea typeface="DejaVu Sans"/>
              </a:rPr>
              <a:t>Contenido</a:t>
            </a:r>
            <a:endParaRPr lang="es-CO" sz="4000" b="0" strike="noStrike" spc="-1">
              <a:latin typeface="Arial"/>
            </a:endParaRPr>
          </a:p>
        </p:txBody>
      </p:sp>
      <p:sp>
        <p:nvSpPr>
          <p:cNvPr id="121" name="CustomShape 2"/>
          <p:cNvSpPr/>
          <p:nvPr/>
        </p:nvSpPr>
        <p:spPr>
          <a:xfrm>
            <a:off x="1743840" y="2036160"/>
            <a:ext cx="7939440" cy="2526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2000" algn="just">
              <a:lnSpc>
                <a:spcPct val="100000"/>
              </a:lnSpc>
              <a:buClr>
                <a:srgbClr val="595959"/>
              </a:buClr>
              <a:buFont typeface="Arial"/>
              <a:buChar char="•"/>
            </a:pPr>
            <a:r>
              <a:rPr lang="es-MX" sz="3200" b="0" strike="noStrike" spc="-1">
                <a:solidFill>
                  <a:srgbClr val="595959"/>
                </a:solidFill>
                <a:latin typeface="Calibri"/>
                <a:ea typeface="Calibri"/>
              </a:rPr>
              <a:t>Introducción</a:t>
            </a:r>
            <a:endParaRPr lang="es-CO" sz="3200" b="0" strike="noStrike" spc="-1">
              <a:latin typeface="Arial"/>
            </a:endParaRPr>
          </a:p>
          <a:p>
            <a:pPr marL="343080" indent="-342000" algn="just">
              <a:lnSpc>
                <a:spcPct val="100000"/>
              </a:lnSpc>
              <a:buClr>
                <a:srgbClr val="595959"/>
              </a:buClr>
              <a:buFont typeface="Arial"/>
              <a:buChar char="•"/>
            </a:pPr>
            <a:r>
              <a:rPr lang="es-MX" sz="3200" b="0" strike="noStrike" spc="-1">
                <a:solidFill>
                  <a:srgbClr val="595959"/>
                </a:solidFill>
                <a:latin typeface="Calibri"/>
                <a:ea typeface="Calibri"/>
              </a:rPr>
              <a:t>Ventajas de Aplicación Web</a:t>
            </a:r>
            <a:endParaRPr lang="es-CO" sz="3200" b="0" strike="noStrike" spc="-1">
              <a:latin typeface="Arial"/>
            </a:endParaRPr>
          </a:p>
          <a:p>
            <a:pPr marL="343080" indent="-342000" algn="just">
              <a:lnSpc>
                <a:spcPct val="100000"/>
              </a:lnSpc>
              <a:buClr>
                <a:srgbClr val="595959"/>
              </a:buClr>
              <a:buFont typeface="Arial"/>
              <a:buChar char="•"/>
            </a:pPr>
            <a:r>
              <a:rPr lang="es-ES" sz="3200" b="0" strike="noStrike" spc="-1">
                <a:solidFill>
                  <a:srgbClr val="595959"/>
                </a:solidFill>
                <a:latin typeface="Calibri"/>
                <a:ea typeface="Calibri"/>
              </a:rPr>
              <a:t>Aplicación MVC a Modelo Cliente-Servidor</a:t>
            </a:r>
            <a:endParaRPr lang="es-CO" sz="3200" b="0" strike="noStrike" spc="-1">
              <a:latin typeface="Arial"/>
            </a:endParaRPr>
          </a:p>
          <a:p>
            <a:pPr marL="343080" indent="-342000" algn="just">
              <a:lnSpc>
                <a:spcPct val="100000"/>
              </a:lnSpc>
              <a:buClr>
                <a:srgbClr val="595959"/>
              </a:buClr>
              <a:buFont typeface="Arial"/>
              <a:buChar char="•"/>
            </a:pPr>
            <a:r>
              <a:rPr lang="es-ES" sz="3200" b="0" strike="noStrike" spc="-1">
                <a:solidFill>
                  <a:srgbClr val="595959"/>
                </a:solidFill>
                <a:latin typeface="Calibri"/>
                <a:ea typeface="Arial"/>
              </a:rPr>
              <a:t>Conceptos: FrontEnd y BackEnd</a:t>
            </a:r>
            <a:endParaRPr lang="es-CO" sz="3200" b="0" strike="noStrike" spc="-1">
              <a:latin typeface="Arial"/>
            </a:endParaRPr>
          </a:p>
          <a:p>
            <a:pPr marL="343080" indent="-342000" algn="just">
              <a:lnSpc>
                <a:spcPct val="100000"/>
              </a:lnSpc>
              <a:buClr>
                <a:srgbClr val="595959"/>
              </a:buClr>
              <a:buFont typeface="Arial"/>
              <a:buChar char="•"/>
            </a:pPr>
            <a:r>
              <a:rPr lang="es-ES" sz="3200" b="0" strike="noStrike" spc="-1">
                <a:solidFill>
                  <a:srgbClr val="595959"/>
                </a:solidFill>
                <a:latin typeface="Calibri"/>
                <a:ea typeface="Arial"/>
              </a:rPr>
              <a:t>FrontEnd en una aplicación Web</a:t>
            </a:r>
            <a:endParaRPr lang="es-CO"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708840" y="570600"/>
            <a:ext cx="7210080" cy="69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s-MX" sz="4000" b="1" strike="noStrike" spc="-1">
                <a:solidFill>
                  <a:srgbClr val="FF0062"/>
                </a:solidFill>
                <a:latin typeface="Calibri"/>
                <a:ea typeface="DejaVu Sans"/>
              </a:rPr>
              <a:t>Presentación de Aplicación Web</a:t>
            </a:r>
            <a:endParaRPr lang="es-CO" sz="4000" b="0" strike="noStrike" spc="-1">
              <a:latin typeface="Arial"/>
            </a:endParaRPr>
          </a:p>
        </p:txBody>
      </p:sp>
      <p:sp>
        <p:nvSpPr>
          <p:cNvPr id="123" name="CustomShape 2"/>
          <p:cNvSpPr/>
          <p:nvPr/>
        </p:nvSpPr>
        <p:spPr>
          <a:xfrm>
            <a:off x="708840" y="1324440"/>
            <a:ext cx="10014840" cy="4964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6120" algn="just">
              <a:lnSpc>
                <a:spcPct val="100000"/>
              </a:lnSpc>
              <a:buClr>
                <a:srgbClr val="595959"/>
              </a:buClr>
              <a:buFont typeface="Arial"/>
              <a:buChar char="•"/>
            </a:pPr>
            <a:r>
              <a:rPr lang="es-MX" sz="3200" b="0" strike="noStrike" spc="-1">
                <a:solidFill>
                  <a:srgbClr val="595959"/>
                </a:solidFill>
                <a:latin typeface="Calibri"/>
                <a:ea typeface="DejaVu Sans"/>
              </a:rPr>
              <a:t>La difusión de equipos de cómputo, junto con la expansión de la tecnología móvil, así como la expansión de internet, ha cambiado el paradigma de entrega de soluciones informáticas.</a:t>
            </a:r>
            <a:endParaRPr lang="es-CO" sz="3200" b="0" strike="noStrike" spc="-1">
              <a:latin typeface="Arial"/>
            </a:endParaRPr>
          </a:p>
          <a:p>
            <a:pPr algn="just">
              <a:lnSpc>
                <a:spcPct val="100000"/>
              </a:lnSpc>
              <a:buNone/>
            </a:pPr>
            <a:endParaRPr lang="es-CO" sz="3200" b="0" strike="noStrike" spc="-1">
              <a:latin typeface="Arial"/>
            </a:endParaRPr>
          </a:p>
          <a:p>
            <a:pPr marL="457200" indent="-456120" algn="just">
              <a:lnSpc>
                <a:spcPct val="100000"/>
              </a:lnSpc>
              <a:buClr>
                <a:srgbClr val="595959"/>
              </a:buClr>
              <a:buFont typeface="Arial"/>
              <a:buChar char="•"/>
            </a:pPr>
            <a:r>
              <a:rPr lang="es-MX" sz="3200" b="0" strike="noStrike" spc="-1">
                <a:solidFill>
                  <a:srgbClr val="595959"/>
                </a:solidFill>
                <a:latin typeface="Calibri"/>
                <a:ea typeface="DejaVu Sans"/>
              </a:rPr>
              <a:t>Antes el software era entregado al cliente a través de medios de almacenamiento de información.</a:t>
            </a:r>
            <a:endParaRPr lang="es-CO" sz="3200" b="0" strike="noStrike" spc="-1">
              <a:latin typeface="Arial"/>
            </a:endParaRPr>
          </a:p>
          <a:p>
            <a:pPr algn="just">
              <a:lnSpc>
                <a:spcPct val="100000"/>
              </a:lnSpc>
              <a:buNone/>
            </a:pPr>
            <a:endParaRPr lang="es-CO" sz="3200" b="0" strike="noStrike" spc="-1">
              <a:latin typeface="Arial"/>
            </a:endParaRPr>
          </a:p>
          <a:p>
            <a:pPr marL="457200" indent="-456120" algn="just">
              <a:lnSpc>
                <a:spcPct val="100000"/>
              </a:lnSpc>
              <a:buClr>
                <a:srgbClr val="595959"/>
              </a:buClr>
              <a:buFont typeface="Arial"/>
              <a:buChar char="•"/>
            </a:pPr>
            <a:r>
              <a:rPr lang="es-MX" sz="3200" b="0" strike="noStrike" spc="-1">
                <a:solidFill>
                  <a:srgbClr val="595959"/>
                </a:solidFill>
                <a:latin typeface="Calibri"/>
                <a:ea typeface="DejaVu Sans"/>
              </a:rPr>
              <a:t>La aparición de las páginas web dio una pista a un nuevo modelo de aplicación.</a:t>
            </a:r>
            <a:endParaRPr lang="es-CO"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708840" y="570600"/>
            <a:ext cx="5889600" cy="69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s-MX" sz="4000" b="1" strike="noStrike" spc="-1">
                <a:solidFill>
                  <a:srgbClr val="FF0062"/>
                </a:solidFill>
                <a:latin typeface="Calibri"/>
                <a:ea typeface="DejaVu Sans"/>
              </a:rPr>
              <a:t>Las Aplicaciones Web</a:t>
            </a:r>
            <a:endParaRPr lang="es-CO" sz="4000" b="0" strike="noStrike" spc="-1">
              <a:latin typeface="Arial"/>
            </a:endParaRPr>
          </a:p>
        </p:txBody>
      </p:sp>
      <p:sp>
        <p:nvSpPr>
          <p:cNvPr id="125" name="CustomShape 2"/>
          <p:cNvSpPr/>
          <p:nvPr/>
        </p:nvSpPr>
        <p:spPr>
          <a:xfrm>
            <a:off x="483480" y="1430280"/>
            <a:ext cx="10014840" cy="4663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6120" algn="just">
              <a:lnSpc>
                <a:spcPct val="100000"/>
              </a:lnSpc>
              <a:buClr>
                <a:srgbClr val="595959"/>
              </a:buClr>
              <a:buFont typeface="Arial"/>
              <a:buChar char="•"/>
            </a:pPr>
            <a:r>
              <a:rPr lang="es-MX" sz="2000" b="0" strike="noStrike" spc="-1">
                <a:solidFill>
                  <a:srgbClr val="595959"/>
                </a:solidFill>
                <a:latin typeface="Calibri"/>
                <a:ea typeface="DejaVu Sans"/>
              </a:rPr>
              <a:t>Mediante la interpretación de código HTML y la ejecución de código JavaScript, los navegadores web se han convertido en un medio para distribuir una aplicación..</a:t>
            </a:r>
            <a:endParaRPr lang="es-CO" sz="2000" b="0" strike="noStrike" spc="-1">
              <a:latin typeface="Arial"/>
            </a:endParaRPr>
          </a:p>
          <a:p>
            <a:pPr algn="just">
              <a:lnSpc>
                <a:spcPct val="100000"/>
              </a:lnSpc>
              <a:buNone/>
            </a:pPr>
            <a:endParaRPr lang="es-CO" sz="2000" b="0" strike="noStrike" spc="-1">
              <a:latin typeface="Arial"/>
            </a:endParaRPr>
          </a:p>
          <a:p>
            <a:pPr marL="457200" indent="-456120" algn="just">
              <a:lnSpc>
                <a:spcPct val="100000"/>
              </a:lnSpc>
              <a:buClr>
                <a:srgbClr val="595959"/>
              </a:buClr>
              <a:buFont typeface="Arial"/>
              <a:buChar char="•"/>
            </a:pPr>
            <a:r>
              <a:rPr lang="es-MX" sz="2000" b="0" strike="noStrike" spc="-1">
                <a:solidFill>
                  <a:srgbClr val="595959"/>
                </a:solidFill>
                <a:latin typeface="Calibri"/>
                <a:ea typeface="DejaVu Sans"/>
              </a:rPr>
              <a:t>La aplicación web tiene como base la generación dinámica de su contenido, lo que hace que sea fundamentalmente diferente de las páginas web, pues esas tienen su contenido estático y no cambia salvo por pequeñas interacciones del usuario. La página está concebida para mostrar contenido.</a:t>
            </a:r>
            <a:endParaRPr lang="es-CO" sz="2000" b="0" strike="noStrike" spc="-1">
              <a:latin typeface="Arial"/>
            </a:endParaRPr>
          </a:p>
          <a:p>
            <a:pPr algn="just">
              <a:lnSpc>
                <a:spcPct val="100000"/>
              </a:lnSpc>
              <a:buNone/>
            </a:pPr>
            <a:endParaRPr lang="es-CO" sz="2000" b="0" strike="noStrike" spc="-1">
              <a:latin typeface="Arial"/>
            </a:endParaRPr>
          </a:p>
          <a:p>
            <a:pPr marL="457200" indent="-456120" algn="just">
              <a:lnSpc>
                <a:spcPct val="100000"/>
              </a:lnSpc>
              <a:buClr>
                <a:srgbClr val="595959"/>
              </a:buClr>
              <a:buFont typeface="Arial"/>
              <a:buChar char="•"/>
            </a:pPr>
            <a:r>
              <a:rPr lang="es-MX" sz="2000" b="0" strike="noStrike" spc="-1">
                <a:solidFill>
                  <a:srgbClr val="595959"/>
                </a:solidFill>
                <a:latin typeface="Calibri"/>
                <a:ea typeface="DejaVu Sans"/>
              </a:rPr>
              <a:t>La ejecución a través de un navegador web, puede implicar la conexión a internet, aunque no siempre. Es posible mediante la conexión a internet establecer comunicación con servidores de diferentes lugares y diferentes funcionalidades, protocolos y arquitecturas para robustecer la aplicación sin que esto genere complicaciones al usuario. Así por ejemplo un cliente web de correo electrónico como GMAIL generará en el usuario la experiencia de usuario de estar utilizando una aplicación web siendo transparente para él los protocolos y configuraciones relacionados con el correo electrónico.</a:t>
            </a:r>
            <a:endParaRPr lang="es-CO"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708840" y="570600"/>
            <a:ext cx="6994080" cy="69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s-MX" sz="4000" b="1" strike="noStrike" spc="-1">
                <a:solidFill>
                  <a:srgbClr val="FF0062"/>
                </a:solidFill>
                <a:latin typeface="Calibri"/>
                <a:ea typeface="DejaVu Sans"/>
              </a:rPr>
              <a:t>Ventajas de la aplicación WEB</a:t>
            </a:r>
            <a:endParaRPr lang="es-CO" sz="4000" b="0" strike="noStrike" spc="-1">
              <a:latin typeface="Arial"/>
            </a:endParaRPr>
          </a:p>
        </p:txBody>
      </p:sp>
      <p:sp>
        <p:nvSpPr>
          <p:cNvPr id="127" name="CustomShape 2"/>
          <p:cNvSpPr/>
          <p:nvPr/>
        </p:nvSpPr>
        <p:spPr>
          <a:xfrm>
            <a:off x="483480" y="1430280"/>
            <a:ext cx="10014840" cy="3443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6120" algn="just">
              <a:lnSpc>
                <a:spcPct val="100000"/>
              </a:lnSpc>
              <a:buClr>
                <a:srgbClr val="595959"/>
              </a:buClr>
              <a:buFont typeface="Arial"/>
              <a:buChar char="•"/>
            </a:pPr>
            <a:r>
              <a:rPr lang="es-MX" sz="2000" b="0" strike="noStrike" spc="-1">
                <a:solidFill>
                  <a:srgbClr val="595959"/>
                </a:solidFill>
                <a:latin typeface="Calibri"/>
                <a:ea typeface="DejaVu Sans"/>
              </a:rPr>
              <a:t>Los procesos de cambio y actualización, tienen una entrega mucho más rápida, debido a que el cliente no tiene que descargar ninguna actualización.</a:t>
            </a:r>
            <a:endParaRPr lang="es-CO" sz="2000" b="0" strike="noStrike" spc="-1">
              <a:latin typeface="Arial"/>
            </a:endParaRPr>
          </a:p>
          <a:p>
            <a:pPr algn="just">
              <a:lnSpc>
                <a:spcPct val="100000"/>
              </a:lnSpc>
              <a:buNone/>
            </a:pPr>
            <a:endParaRPr lang="es-CO" sz="2000" b="0" strike="noStrike" spc="-1">
              <a:latin typeface="Arial"/>
            </a:endParaRPr>
          </a:p>
          <a:p>
            <a:pPr marL="457200" indent="-456120" algn="just">
              <a:lnSpc>
                <a:spcPct val="100000"/>
              </a:lnSpc>
              <a:buClr>
                <a:srgbClr val="595959"/>
              </a:buClr>
              <a:buFont typeface="Arial"/>
              <a:buChar char="•"/>
            </a:pPr>
            <a:r>
              <a:rPr lang="es-MX" sz="2000" b="0" strike="noStrike" spc="-1">
                <a:solidFill>
                  <a:srgbClr val="595959"/>
                </a:solidFill>
                <a:latin typeface="Calibri"/>
                <a:ea typeface="DejaVu Sans"/>
              </a:rPr>
              <a:t>Se tiene mayor control y monitoreo del uso que el cliente le da a la aplicación.</a:t>
            </a:r>
            <a:endParaRPr lang="es-CO" sz="2000" b="0" strike="noStrike" spc="-1">
              <a:latin typeface="Arial"/>
            </a:endParaRPr>
          </a:p>
          <a:p>
            <a:pPr algn="just">
              <a:lnSpc>
                <a:spcPct val="100000"/>
              </a:lnSpc>
              <a:buNone/>
            </a:pPr>
            <a:endParaRPr lang="es-CO" sz="2000" b="0" strike="noStrike" spc="-1">
              <a:latin typeface="Arial"/>
            </a:endParaRPr>
          </a:p>
          <a:p>
            <a:pPr marL="457200" indent="-456120" algn="just">
              <a:lnSpc>
                <a:spcPct val="100000"/>
              </a:lnSpc>
              <a:buClr>
                <a:srgbClr val="595959"/>
              </a:buClr>
              <a:buFont typeface="Arial"/>
              <a:buChar char="•"/>
            </a:pPr>
            <a:r>
              <a:rPr lang="es-MX" sz="2000" b="0" strike="noStrike" spc="-1">
                <a:solidFill>
                  <a:srgbClr val="595959"/>
                </a:solidFill>
                <a:latin typeface="Calibri"/>
                <a:ea typeface="DejaVu Sans"/>
              </a:rPr>
              <a:t>El software puede ser accedido de manera rápida sin necesidad de procesos de instalación.</a:t>
            </a:r>
            <a:endParaRPr lang="es-CO" sz="2000" b="0" strike="noStrike" spc="-1">
              <a:latin typeface="Arial"/>
            </a:endParaRPr>
          </a:p>
          <a:p>
            <a:pPr marL="457200" indent="-456120" algn="just">
              <a:lnSpc>
                <a:spcPct val="100000"/>
              </a:lnSpc>
              <a:buClr>
                <a:srgbClr val="595959"/>
              </a:buClr>
              <a:buFont typeface="Arial"/>
              <a:buChar char="•"/>
            </a:pPr>
            <a:r>
              <a:rPr lang="es-MX" sz="2000" b="0" strike="noStrike" spc="-1">
                <a:solidFill>
                  <a:srgbClr val="595959"/>
                </a:solidFill>
                <a:latin typeface="Calibri"/>
                <a:ea typeface="DejaVu Sans"/>
              </a:rPr>
              <a:t>Al ser ejecutado en el navegador web, el software suele no depender del tipo de plataforma que utilice el cliente, teniendo una cobertura más amplía.</a:t>
            </a:r>
            <a:endParaRPr lang="es-CO" sz="2000" b="0" strike="noStrike" spc="-1">
              <a:latin typeface="Arial"/>
            </a:endParaRPr>
          </a:p>
          <a:p>
            <a:pPr marL="457200" indent="-456120" algn="just">
              <a:lnSpc>
                <a:spcPct val="100000"/>
              </a:lnSpc>
              <a:buClr>
                <a:srgbClr val="595959"/>
              </a:buClr>
              <a:buFont typeface="Arial"/>
              <a:buChar char="•"/>
            </a:pPr>
            <a:r>
              <a:rPr lang="es-MX" sz="2000" b="0" strike="noStrike" spc="-1">
                <a:solidFill>
                  <a:srgbClr val="595959"/>
                </a:solidFill>
                <a:latin typeface="Calibri"/>
                <a:ea typeface="DejaVu Sans"/>
              </a:rPr>
              <a:t>El usuario, salvo por pequeños archivos de configuración, no se verá forzado a ocupar su almacenamiento con programas instalados.</a:t>
            </a:r>
            <a:endParaRPr lang="es-CO"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708840" y="570600"/>
            <a:ext cx="5889600" cy="69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s-MX" sz="4000" b="1" strike="noStrike" spc="-1">
                <a:solidFill>
                  <a:srgbClr val="FF0062"/>
                </a:solidFill>
                <a:latin typeface="Calibri"/>
                <a:ea typeface="DejaVu Sans"/>
              </a:rPr>
              <a:t>MVC a Cliente Servidor</a:t>
            </a:r>
            <a:endParaRPr lang="es-CO" sz="4000" b="0" strike="noStrike" spc="-1">
              <a:latin typeface="Arial"/>
            </a:endParaRPr>
          </a:p>
        </p:txBody>
      </p:sp>
      <p:sp>
        <p:nvSpPr>
          <p:cNvPr id="129" name="CustomShape 2"/>
          <p:cNvSpPr/>
          <p:nvPr/>
        </p:nvSpPr>
        <p:spPr>
          <a:xfrm>
            <a:off x="708840" y="1278720"/>
            <a:ext cx="850932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s-MX" sz="2400" b="1" strike="noStrike" spc="-1">
                <a:solidFill>
                  <a:srgbClr val="FF0062"/>
                </a:solidFill>
                <a:latin typeface="Calibri"/>
                <a:ea typeface="Calibri"/>
              </a:rPr>
              <a:t>Recordemos MVC</a:t>
            </a:r>
            <a:endParaRPr lang="es-CO" sz="2400" b="0" strike="noStrike" spc="-1">
              <a:latin typeface="Arial"/>
            </a:endParaRPr>
          </a:p>
        </p:txBody>
      </p:sp>
      <p:sp>
        <p:nvSpPr>
          <p:cNvPr id="130" name="CustomShape 3"/>
          <p:cNvSpPr/>
          <p:nvPr/>
        </p:nvSpPr>
        <p:spPr>
          <a:xfrm>
            <a:off x="640080" y="1944000"/>
            <a:ext cx="10014840" cy="4358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6120" algn="just">
              <a:lnSpc>
                <a:spcPct val="100000"/>
              </a:lnSpc>
              <a:buClr>
                <a:srgbClr val="595959"/>
              </a:buClr>
              <a:buFont typeface="Arial"/>
              <a:buChar char="•"/>
            </a:pPr>
            <a:r>
              <a:rPr lang="es-MX" sz="2000" b="0" strike="noStrike" spc="-1">
                <a:solidFill>
                  <a:srgbClr val="595959"/>
                </a:solidFill>
                <a:latin typeface="Calibri"/>
                <a:ea typeface="DejaVu Sans"/>
              </a:rPr>
              <a:t>La lógica del negocio y la manera como esta interactúa con los datos, se ubica en la capa de </a:t>
            </a:r>
            <a:r>
              <a:rPr lang="es-MX" sz="2000" b="1" strike="noStrike" spc="-1">
                <a:solidFill>
                  <a:srgbClr val="595959"/>
                </a:solidFill>
                <a:latin typeface="Calibri"/>
                <a:ea typeface="DejaVu Sans"/>
              </a:rPr>
              <a:t>Modelo</a:t>
            </a:r>
            <a:r>
              <a:rPr lang="es-MX" sz="2000" b="0" strike="noStrike" spc="-1">
                <a:solidFill>
                  <a:srgbClr val="595959"/>
                </a:solidFill>
                <a:latin typeface="Calibri"/>
                <a:ea typeface="DejaVu Sans"/>
              </a:rPr>
              <a:t>.</a:t>
            </a:r>
            <a:endParaRPr lang="es-CO" sz="2000" b="0" strike="noStrike" spc="-1">
              <a:latin typeface="Arial"/>
            </a:endParaRPr>
          </a:p>
          <a:p>
            <a:pPr marL="457200" indent="-456120" algn="just">
              <a:lnSpc>
                <a:spcPct val="100000"/>
              </a:lnSpc>
              <a:buClr>
                <a:srgbClr val="595959"/>
              </a:buClr>
              <a:buFont typeface="Arial"/>
              <a:buChar char="•"/>
            </a:pPr>
            <a:r>
              <a:rPr lang="es-MX" sz="2000" b="0" strike="noStrike" spc="-1">
                <a:solidFill>
                  <a:srgbClr val="595959"/>
                </a:solidFill>
                <a:latin typeface="Calibri"/>
                <a:ea typeface="DejaVu Sans"/>
              </a:rPr>
              <a:t>En una aplicación StandAlone, el </a:t>
            </a:r>
            <a:r>
              <a:rPr lang="es-MX" sz="2000" b="1" strike="noStrike" spc="-1">
                <a:solidFill>
                  <a:srgbClr val="595959"/>
                </a:solidFill>
                <a:latin typeface="Calibri"/>
                <a:ea typeface="DejaVu Sans"/>
              </a:rPr>
              <a:t>Contolador</a:t>
            </a:r>
            <a:r>
              <a:rPr lang="es-MX" sz="2000" b="0" strike="noStrike" spc="-1">
                <a:solidFill>
                  <a:srgbClr val="595959"/>
                </a:solidFill>
                <a:latin typeface="Calibri"/>
                <a:ea typeface="DejaVu Sans"/>
              </a:rPr>
              <a:t> se encarga de gestionar la interacción del usuario sobre la vista (o de otras aplicaciones)</a:t>
            </a:r>
            <a:endParaRPr lang="es-CO" sz="2000" b="0" strike="noStrike" spc="-1">
              <a:latin typeface="Arial"/>
            </a:endParaRPr>
          </a:p>
          <a:p>
            <a:pPr marL="457200" indent="-456120" algn="just">
              <a:lnSpc>
                <a:spcPct val="100000"/>
              </a:lnSpc>
              <a:buClr>
                <a:srgbClr val="595959"/>
              </a:buClr>
              <a:buFont typeface="Arial"/>
              <a:buChar char="•"/>
            </a:pPr>
            <a:r>
              <a:rPr lang="es-MX" sz="2000" b="0" strike="noStrike" spc="-1">
                <a:solidFill>
                  <a:srgbClr val="595959"/>
                </a:solidFill>
                <a:latin typeface="Calibri"/>
                <a:ea typeface="DejaVu Sans"/>
              </a:rPr>
              <a:t>La </a:t>
            </a:r>
            <a:r>
              <a:rPr lang="es-MX" sz="2000" b="1" strike="noStrike" spc="-1">
                <a:solidFill>
                  <a:srgbClr val="595959"/>
                </a:solidFill>
                <a:latin typeface="Calibri"/>
                <a:ea typeface="DejaVu Sans"/>
              </a:rPr>
              <a:t>Vista </a:t>
            </a:r>
            <a:r>
              <a:rPr lang="es-MX" sz="2000" b="0" strike="noStrike" spc="-1">
                <a:solidFill>
                  <a:srgbClr val="595959"/>
                </a:solidFill>
                <a:latin typeface="Calibri"/>
                <a:ea typeface="DejaVu Sans"/>
              </a:rPr>
              <a:t>suele ser la interfaz con la que interactúa el usuario (a veces, otras aplicaciones) y mediante la cual el computador se comunica con el usuario. </a:t>
            </a:r>
            <a:endParaRPr lang="es-CO" sz="2000" b="0" strike="noStrike" spc="-1">
              <a:latin typeface="Arial"/>
            </a:endParaRPr>
          </a:p>
          <a:p>
            <a:pPr algn="just">
              <a:lnSpc>
                <a:spcPct val="100000"/>
              </a:lnSpc>
              <a:buNone/>
            </a:pPr>
            <a:endParaRPr lang="es-CO" sz="2000" b="0" strike="noStrike" spc="-1">
              <a:latin typeface="Arial"/>
            </a:endParaRPr>
          </a:p>
          <a:p>
            <a:pPr marL="457200" indent="-456120" algn="just">
              <a:lnSpc>
                <a:spcPct val="100000"/>
              </a:lnSpc>
              <a:buClr>
                <a:srgbClr val="595959"/>
              </a:buClr>
              <a:buFont typeface="Arial"/>
              <a:buChar char="•"/>
            </a:pPr>
            <a:r>
              <a:rPr lang="es-MX" sz="2000" b="0" strike="noStrike" spc="-1">
                <a:solidFill>
                  <a:srgbClr val="595959"/>
                </a:solidFill>
                <a:latin typeface="Calibri"/>
                <a:ea typeface="DejaVu Sans"/>
              </a:rPr>
              <a:t>El controlador toma la información que deja el usuario y la entrega al modelo para que este ejecute la lógica del negocio con estos datos como entrada. Hay ocasiones en las que el controlador responde a la vista sin necesidad de avisar al modelo, suele suceder por ejemplo en las validaciones.</a:t>
            </a:r>
            <a:endParaRPr lang="es-CO" sz="2000" b="0" strike="noStrike" spc="-1">
              <a:latin typeface="Arial"/>
            </a:endParaRPr>
          </a:p>
          <a:p>
            <a:pPr marL="457200" indent="-456120" algn="just">
              <a:lnSpc>
                <a:spcPct val="100000"/>
              </a:lnSpc>
              <a:buClr>
                <a:srgbClr val="595959"/>
              </a:buClr>
              <a:buFont typeface="Arial"/>
              <a:buChar char="•"/>
            </a:pPr>
            <a:r>
              <a:rPr lang="es-MX" sz="2000" b="0" strike="noStrike" spc="-1">
                <a:solidFill>
                  <a:srgbClr val="595959"/>
                </a:solidFill>
                <a:latin typeface="Calibri"/>
                <a:ea typeface="DejaVu Sans"/>
              </a:rPr>
              <a:t>El modelo al recibir la instrucción del controlador, entrega los resultados a la vista, es decir que el modelo actualiza la vista. En muchas implementaciones esto puede no ser posible, por lo que el resultado se entrega de vuelta al controlador en forma de respuesta.</a:t>
            </a:r>
            <a:endParaRPr lang="es-CO"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708840" y="570600"/>
            <a:ext cx="5889600" cy="69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s-MX" sz="4000" b="1" strike="noStrike" spc="-1">
                <a:solidFill>
                  <a:srgbClr val="FF0062"/>
                </a:solidFill>
                <a:latin typeface="Calibri"/>
                <a:ea typeface="DejaVu Sans"/>
              </a:rPr>
              <a:t>MVC a Cliente Servidor</a:t>
            </a:r>
            <a:endParaRPr lang="es-CO" sz="4000" b="0" strike="noStrike" spc="-1">
              <a:latin typeface="Arial"/>
            </a:endParaRPr>
          </a:p>
        </p:txBody>
      </p:sp>
      <p:sp>
        <p:nvSpPr>
          <p:cNvPr id="132" name="CustomShape 2"/>
          <p:cNvSpPr/>
          <p:nvPr/>
        </p:nvSpPr>
        <p:spPr>
          <a:xfrm>
            <a:off x="708840" y="1278720"/>
            <a:ext cx="850932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s-MX" sz="2400" b="1" strike="noStrike" spc="-1">
                <a:solidFill>
                  <a:srgbClr val="FF0062"/>
                </a:solidFill>
                <a:latin typeface="Calibri"/>
                <a:ea typeface="Calibri"/>
              </a:rPr>
              <a:t>Ahora veamos Cliente-Servidor</a:t>
            </a:r>
            <a:endParaRPr lang="es-CO" sz="2400" b="0" strike="noStrike" spc="-1">
              <a:latin typeface="Arial"/>
            </a:endParaRPr>
          </a:p>
        </p:txBody>
      </p:sp>
      <p:sp>
        <p:nvSpPr>
          <p:cNvPr id="133" name="CustomShape 3"/>
          <p:cNvSpPr/>
          <p:nvPr/>
        </p:nvSpPr>
        <p:spPr>
          <a:xfrm>
            <a:off x="640080" y="1944000"/>
            <a:ext cx="10014840" cy="252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6120" algn="just">
              <a:lnSpc>
                <a:spcPct val="100000"/>
              </a:lnSpc>
              <a:buClr>
                <a:srgbClr val="595959"/>
              </a:buClr>
              <a:buFont typeface="Arial"/>
              <a:buChar char="•"/>
            </a:pPr>
            <a:r>
              <a:rPr lang="es-MX" sz="2000" b="0" strike="noStrike" spc="-1">
                <a:solidFill>
                  <a:srgbClr val="595959"/>
                </a:solidFill>
                <a:latin typeface="Calibri"/>
                <a:ea typeface="DejaVu Sans"/>
              </a:rPr>
              <a:t>La arquitectura cliente servidor está establecida como la manera en la que dos máquinas, conectadas entre sí a través de una red (que puede ser internet) realizan un trabajo gracias a una mutua colaboración.</a:t>
            </a:r>
            <a:endParaRPr lang="es-CO" sz="2000" b="0" strike="noStrike" spc="-1">
              <a:latin typeface="Arial"/>
            </a:endParaRPr>
          </a:p>
          <a:p>
            <a:pPr marL="457200" indent="-456120" algn="just">
              <a:lnSpc>
                <a:spcPct val="100000"/>
              </a:lnSpc>
              <a:buClr>
                <a:srgbClr val="595959"/>
              </a:buClr>
              <a:buFont typeface="Arial"/>
              <a:buChar char="•"/>
            </a:pPr>
            <a:r>
              <a:rPr lang="es-MX" sz="2000" b="0" strike="noStrike" spc="-1">
                <a:solidFill>
                  <a:srgbClr val="595959"/>
                </a:solidFill>
                <a:latin typeface="Calibri"/>
                <a:ea typeface="DejaVu Sans"/>
              </a:rPr>
              <a:t>El servidor suele encargarse de la lógica de negocio, así mismo como el almacenamiento y persistencia de datos. No siempre el servidor es una sola máquina, es posible (y muchas veces necesario) tener una máquina dedicada un servicio específico, así  los distintos servidores tendrán que comunicarse entre sí para lograr una tarea. Esta comunicación también se logra a través de una red.</a:t>
            </a:r>
            <a:endParaRPr lang="es-CO" sz="2000" b="0" strike="noStrike" spc="-1">
              <a:latin typeface="Arial"/>
            </a:endParaRPr>
          </a:p>
        </p:txBody>
      </p:sp>
      <p:pic>
        <p:nvPicPr>
          <p:cNvPr id="134" name="Imagen 133"/>
          <p:cNvPicPr/>
          <p:nvPr/>
        </p:nvPicPr>
        <p:blipFill>
          <a:blip r:embed="rId2"/>
          <a:stretch/>
        </p:blipFill>
        <p:spPr>
          <a:xfrm>
            <a:off x="5544000" y="4365720"/>
            <a:ext cx="4389480" cy="21132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708840" y="570600"/>
            <a:ext cx="5889600" cy="69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s-MX" sz="4000" b="1" strike="noStrike" spc="-1">
                <a:solidFill>
                  <a:srgbClr val="FF0062"/>
                </a:solidFill>
                <a:latin typeface="Calibri"/>
                <a:ea typeface="DejaVu Sans"/>
              </a:rPr>
              <a:t>MVC a Cliente Servidor</a:t>
            </a:r>
            <a:endParaRPr lang="es-CO" sz="4000" b="0" strike="noStrike" spc="-1">
              <a:latin typeface="Arial"/>
            </a:endParaRPr>
          </a:p>
        </p:txBody>
      </p:sp>
      <p:sp>
        <p:nvSpPr>
          <p:cNvPr id="136" name="CustomShape 2"/>
          <p:cNvSpPr/>
          <p:nvPr/>
        </p:nvSpPr>
        <p:spPr>
          <a:xfrm>
            <a:off x="708840" y="1278720"/>
            <a:ext cx="850932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s-MX" sz="2400" b="1" strike="noStrike" spc="-1">
                <a:solidFill>
                  <a:srgbClr val="FF0062"/>
                </a:solidFill>
                <a:latin typeface="Calibri"/>
                <a:ea typeface="Calibri"/>
              </a:rPr>
              <a:t>Ahora veamos Cliente-Servidor</a:t>
            </a:r>
            <a:endParaRPr lang="es-CO" sz="2400" b="0" strike="noStrike" spc="-1">
              <a:latin typeface="Arial"/>
            </a:endParaRPr>
          </a:p>
        </p:txBody>
      </p:sp>
      <p:sp>
        <p:nvSpPr>
          <p:cNvPr id="137" name="CustomShape 3"/>
          <p:cNvSpPr/>
          <p:nvPr/>
        </p:nvSpPr>
        <p:spPr>
          <a:xfrm>
            <a:off x="640080" y="1944000"/>
            <a:ext cx="10014840" cy="1614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6120" algn="just">
              <a:lnSpc>
                <a:spcPct val="100000"/>
              </a:lnSpc>
              <a:buClr>
                <a:srgbClr val="595959"/>
              </a:buClr>
              <a:buFont typeface="Arial"/>
              <a:buChar char="•"/>
            </a:pPr>
            <a:r>
              <a:rPr lang="es-MX" sz="2000" b="0" strike="noStrike" spc="-1">
                <a:solidFill>
                  <a:srgbClr val="595959"/>
                </a:solidFill>
                <a:latin typeface="Calibri"/>
                <a:ea typeface="DejaVu Sans"/>
              </a:rPr>
              <a:t>El cliente funciona como un terminal encargado de hacer peticiones al servidor, cuando este le contesta, su contenido o visualización se actualiza.</a:t>
            </a:r>
            <a:endParaRPr lang="es-CO" sz="2000" b="0" strike="noStrike" spc="-1">
              <a:latin typeface="Arial"/>
            </a:endParaRPr>
          </a:p>
          <a:p>
            <a:pPr marL="457200" indent="-456120" algn="just">
              <a:lnSpc>
                <a:spcPct val="100000"/>
              </a:lnSpc>
              <a:buClr>
                <a:srgbClr val="595959"/>
              </a:buClr>
              <a:buFont typeface="Arial"/>
              <a:buChar char="•"/>
            </a:pPr>
            <a:r>
              <a:rPr lang="es-MX" sz="2000" b="0" strike="noStrike" spc="-1">
                <a:solidFill>
                  <a:srgbClr val="595959"/>
                </a:solidFill>
                <a:latin typeface="Calibri"/>
                <a:ea typeface="DejaVu Sans"/>
              </a:rPr>
              <a:t>El servidor es capaz de responder a varios clientes.</a:t>
            </a:r>
            <a:endParaRPr lang="es-CO" sz="2000" b="0" strike="noStrike" spc="-1">
              <a:latin typeface="Arial"/>
            </a:endParaRPr>
          </a:p>
          <a:p>
            <a:pPr marL="457200" indent="-456120" algn="just">
              <a:lnSpc>
                <a:spcPct val="100000"/>
              </a:lnSpc>
              <a:buClr>
                <a:srgbClr val="595959"/>
              </a:buClr>
              <a:buFont typeface="Arial"/>
              <a:buChar char="•"/>
            </a:pPr>
            <a:r>
              <a:rPr lang="es-MX" sz="2000" b="0" strike="noStrike" spc="-1">
                <a:solidFill>
                  <a:srgbClr val="595959"/>
                </a:solidFill>
                <a:latin typeface="Calibri"/>
                <a:ea typeface="DejaVu Sans"/>
              </a:rPr>
              <a:t>Esta arquitectura se diferencia del antiguo modelo de MainFrame en que el cliente no es un terminal bruto, sino que es una máquina con capacidad de procesamiento propio.</a:t>
            </a:r>
            <a:endParaRPr lang="es-CO" sz="2000" b="0" strike="noStrike" spc="-1">
              <a:latin typeface="Arial"/>
            </a:endParaRPr>
          </a:p>
        </p:txBody>
      </p:sp>
      <p:pic>
        <p:nvPicPr>
          <p:cNvPr id="138" name="Imagen 137"/>
          <p:cNvPicPr/>
          <p:nvPr/>
        </p:nvPicPr>
        <p:blipFill>
          <a:blip r:embed="rId2"/>
          <a:stretch/>
        </p:blipFill>
        <p:spPr>
          <a:xfrm>
            <a:off x="5544000" y="4365720"/>
            <a:ext cx="4389480" cy="21132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708840" y="570600"/>
            <a:ext cx="5889600" cy="69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s-MX" sz="4000" b="1" strike="noStrike" spc="-1">
                <a:solidFill>
                  <a:srgbClr val="FF0062"/>
                </a:solidFill>
                <a:latin typeface="Calibri"/>
                <a:ea typeface="DejaVu Sans"/>
              </a:rPr>
              <a:t>FrontEnd y Backend</a:t>
            </a:r>
            <a:endParaRPr lang="es-CO" sz="4000" b="0" strike="noStrike" spc="-1">
              <a:latin typeface="Arial"/>
            </a:endParaRPr>
          </a:p>
        </p:txBody>
      </p:sp>
      <p:sp>
        <p:nvSpPr>
          <p:cNvPr id="140" name="CustomShape 2"/>
          <p:cNvSpPr/>
          <p:nvPr/>
        </p:nvSpPr>
        <p:spPr>
          <a:xfrm>
            <a:off x="708840" y="1278720"/>
            <a:ext cx="850932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s-MX" sz="2400" b="1" strike="noStrike" spc="-1">
                <a:solidFill>
                  <a:srgbClr val="FF0062"/>
                </a:solidFill>
                <a:latin typeface="Calibri"/>
                <a:ea typeface="Calibri"/>
              </a:rPr>
              <a:t>Códigos y lenguajes</a:t>
            </a:r>
            <a:endParaRPr lang="es-CO" sz="2400" b="0" strike="noStrike" spc="-1">
              <a:latin typeface="Arial"/>
            </a:endParaRPr>
          </a:p>
        </p:txBody>
      </p:sp>
      <p:sp>
        <p:nvSpPr>
          <p:cNvPr id="141" name="CustomShape 3"/>
          <p:cNvSpPr/>
          <p:nvPr/>
        </p:nvSpPr>
        <p:spPr>
          <a:xfrm>
            <a:off x="640080" y="1944000"/>
            <a:ext cx="10014840" cy="252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6120" algn="just">
              <a:lnSpc>
                <a:spcPct val="100000"/>
              </a:lnSpc>
              <a:buClr>
                <a:srgbClr val="595959"/>
              </a:buClr>
              <a:buFont typeface="Arial"/>
              <a:buChar char="•"/>
            </a:pPr>
            <a:r>
              <a:rPr lang="es-MX" sz="2000" b="0" strike="noStrike" spc="-1">
                <a:solidFill>
                  <a:srgbClr val="595959"/>
                </a:solidFill>
                <a:latin typeface="Calibri"/>
                <a:ea typeface="DejaVu Sans"/>
              </a:rPr>
              <a:t>En una aplicación web, el desarrollador debe escribir el código de las dos partes, tanto de cliente como de servidor.</a:t>
            </a:r>
            <a:endParaRPr lang="es-CO" sz="2000" b="0" strike="noStrike" spc="-1">
              <a:latin typeface="Arial"/>
            </a:endParaRPr>
          </a:p>
          <a:p>
            <a:pPr marL="457200" indent="-456120" algn="just">
              <a:lnSpc>
                <a:spcPct val="100000"/>
              </a:lnSpc>
              <a:buClr>
                <a:srgbClr val="595959"/>
              </a:buClr>
              <a:buFont typeface="Arial"/>
              <a:buChar char="•"/>
            </a:pPr>
            <a:r>
              <a:rPr lang="es-MX" sz="2000" b="0" strike="noStrike" spc="-1">
                <a:solidFill>
                  <a:srgbClr val="595959"/>
                </a:solidFill>
                <a:latin typeface="Calibri"/>
                <a:ea typeface="DejaVu Sans"/>
              </a:rPr>
              <a:t>El cliente, será conocido como FrontEnd</a:t>
            </a:r>
            <a:endParaRPr lang="es-CO" sz="2000" b="0" strike="noStrike" spc="-1">
              <a:latin typeface="Arial"/>
            </a:endParaRPr>
          </a:p>
          <a:p>
            <a:pPr marL="457200" indent="-456120" algn="just">
              <a:lnSpc>
                <a:spcPct val="100000"/>
              </a:lnSpc>
              <a:buClr>
                <a:srgbClr val="595959"/>
              </a:buClr>
              <a:buFont typeface="Arial"/>
              <a:buChar char="•"/>
            </a:pPr>
            <a:r>
              <a:rPr lang="es-MX" sz="2000" b="0" strike="noStrike" spc="-1">
                <a:solidFill>
                  <a:srgbClr val="595959"/>
                </a:solidFill>
                <a:latin typeface="Calibri"/>
                <a:ea typeface="DejaVu Sans"/>
              </a:rPr>
              <a:t>El servidor será conocido como BackEnd</a:t>
            </a:r>
            <a:endParaRPr lang="es-CO" sz="2000" b="0" strike="noStrike" spc="-1">
              <a:latin typeface="Arial"/>
            </a:endParaRPr>
          </a:p>
          <a:p>
            <a:pPr marL="457200" indent="-456120">
              <a:lnSpc>
                <a:spcPct val="100000"/>
              </a:lnSpc>
              <a:buClr>
                <a:srgbClr val="595959"/>
              </a:buClr>
              <a:buFont typeface="Arial"/>
              <a:buChar char="•"/>
            </a:pPr>
            <a:r>
              <a:rPr lang="es-MX" sz="2000" b="0" strike="noStrike" spc="-1">
                <a:solidFill>
                  <a:srgbClr val="595959"/>
                </a:solidFill>
                <a:latin typeface="Calibri"/>
                <a:ea typeface="DejaVu Sans"/>
              </a:rPr>
              <a:t>Teniendo en cuenta que el FrontEnd será utilizado a través de un navegador Web, el lenguaje utilizado será HTML para la diagramación, CSS para dar estilos y ajustar el </a:t>
            </a:r>
            <a:r>
              <a:rPr lang="es-MX" sz="2000" b="0" i="1" strike="noStrike" spc="-1">
                <a:solidFill>
                  <a:srgbClr val="595959"/>
                </a:solidFill>
                <a:latin typeface="Calibri"/>
                <a:ea typeface="DejaVu Sans"/>
              </a:rPr>
              <a:t>look and feel </a:t>
            </a:r>
            <a:r>
              <a:rPr lang="es-MX" sz="2000" b="0" strike="noStrike" spc="-1">
                <a:solidFill>
                  <a:srgbClr val="595959"/>
                </a:solidFill>
                <a:latin typeface="Calibri"/>
                <a:ea typeface="DejaVu Sans"/>
              </a:rPr>
              <a:t>y javascript como lenguaje de programación, el cual es ejecutado dentro del navegador.</a:t>
            </a:r>
            <a:endParaRPr lang="es-CO" sz="2000" b="0" strike="noStrike" spc="-1">
              <a:latin typeface="Arial"/>
            </a:endParaRPr>
          </a:p>
        </p:txBody>
      </p:sp>
      <p:pic>
        <p:nvPicPr>
          <p:cNvPr id="142" name="Imagen 141"/>
          <p:cNvPicPr/>
          <p:nvPr/>
        </p:nvPicPr>
        <p:blipFill>
          <a:blip r:embed="rId2"/>
          <a:stretch/>
        </p:blipFill>
        <p:spPr>
          <a:xfrm>
            <a:off x="5544000" y="4365720"/>
            <a:ext cx="4389480" cy="21132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10A55604070F049B31F9073632BBB99" ma:contentTypeVersion="2" ma:contentTypeDescription="Crear nuevo documento." ma:contentTypeScope="" ma:versionID="705bde4756a375025d5189e593845810">
  <xsd:schema xmlns:xsd="http://www.w3.org/2001/XMLSchema" xmlns:xs="http://www.w3.org/2001/XMLSchema" xmlns:p="http://schemas.microsoft.com/office/2006/metadata/properties" xmlns:ns2="05843a88-cd98-4265-b790-55df5aae7a95" targetNamespace="http://schemas.microsoft.com/office/2006/metadata/properties" ma:root="true" ma:fieldsID="e6cb667666fb8ec492a6c52bac198815" ns2:_="">
    <xsd:import namespace="05843a88-cd98-4265-b790-55df5aae7a9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843a88-cd98-4265-b790-55df5aae7a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147267A-840E-410F-A7BD-CC498C6F00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843a88-cd98-4265-b790-55df5aae7a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524C4E-E2A6-4F52-9695-4525FB436BF6}">
  <ds:schemaRefs>
    <ds:schemaRef ds:uri="http://schemas.openxmlformats.org/package/2006/metadata/core-properties"/>
    <ds:schemaRef ds:uri="http://purl.org/dc/elements/1.1/"/>
    <ds:schemaRef ds:uri="http://www.w3.org/XML/1998/namespace"/>
    <ds:schemaRef ds:uri="http://purl.org/dc/dcmitype/"/>
    <ds:schemaRef ds:uri="http://schemas.microsoft.com/office/2006/metadata/properties"/>
    <ds:schemaRef ds:uri="http://purl.org/dc/terms/"/>
    <ds:schemaRef ds:uri="http://schemas.microsoft.com/office/2006/documentManagement/types"/>
    <ds:schemaRef ds:uri="http://schemas.microsoft.com/office/infopath/2007/PartnerControls"/>
    <ds:schemaRef ds:uri="05843a88-cd98-4265-b790-55df5aae7a95"/>
  </ds:schemaRefs>
</ds:datastoreItem>
</file>

<file path=customXml/itemProps3.xml><?xml version="1.0" encoding="utf-8"?>
<ds:datastoreItem xmlns:ds="http://schemas.openxmlformats.org/officeDocument/2006/customXml" ds:itemID="{FC2D33FB-5EE7-4FBB-8334-C88AC721F80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1462</TotalTime>
  <Words>1333</Words>
  <Application>Microsoft Office PowerPoint</Application>
  <PresentationFormat>Panorámica</PresentationFormat>
  <Paragraphs>95</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3</vt:i4>
      </vt:variant>
      <vt:variant>
        <vt:lpstr>Títulos de diapositiva</vt:lpstr>
      </vt:variant>
      <vt:variant>
        <vt:i4>16</vt:i4>
      </vt:variant>
    </vt:vector>
  </HeadingPairs>
  <TitlesOfParts>
    <vt:vector size="24" baseType="lpstr">
      <vt:lpstr>Arial</vt:lpstr>
      <vt:lpstr>Calibri</vt:lpstr>
      <vt:lpstr>DejaVu Sans</vt:lpstr>
      <vt:lpstr>Symbol</vt:lpstr>
      <vt:lpstr>Wingdings</vt: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Brandon Steve Rincón Gutiérrez</dc:creator>
  <cp:lastModifiedBy>Usuario</cp:lastModifiedBy>
  <cp:revision>345</cp:revision>
  <dcterms:created xsi:type="dcterms:W3CDTF">2020-07-16T20:35:52Z</dcterms:created>
  <dcterms:modified xsi:type="dcterms:W3CDTF">2022-09-14T20:24:09Z</dcterms:modified>
  <dc:language>es-CO</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false</vt:bool>
  </property>
  <property fmtid="{D5CDD505-2E9C-101B-9397-08002B2CF9AE}" pid="4" name="LinksUpToDate">
    <vt:bool>false</vt:bool>
  </property>
  <property fmtid="{D5CDD505-2E9C-101B-9397-08002B2CF9AE}" pid="5" name="MMClips">
    <vt:i4>0</vt:i4>
  </property>
  <property fmtid="{D5CDD505-2E9C-101B-9397-08002B2CF9AE}" pid="6" name="Notes">
    <vt:i4>0</vt:i4>
  </property>
  <property fmtid="{D5CDD505-2E9C-101B-9397-08002B2CF9AE}" pid="7" name="PresentationFormat">
    <vt:lpwstr>Panorámica</vt:lpwstr>
  </property>
  <property fmtid="{D5CDD505-2E9C-101B-9397-08002B2CF9AE}" pid="8" name="ScaleCrop">
    <vt:bool>false</vt:bool>
  </property>
  <property fmtid="{D5CDD505-2E9C-101B-9397-08002B2CF9AE}" pid="9" name="ShareDoc">
    <vt:bool>false</vt:bool>
  </property>
  <property fmtid="{D5CDD505-2E9C-101B-9397-08002B2CF9AE}" pid="10" name="Slides">
    <vt:i4>23</vt:i4>
  </property>
  <property fmtid="{D5CDD505-2E9C-101B-9397-08002B2CF9AE}" pid="11" name="ContentTypeId">
    <vt:lpwstr>0x010100010A55604070F049B31F9073632BBB99</vt:lpwstr>
  </property>
</Properties>
</file>