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3F17-1B56-47F7-A73D-BF137BAD41DC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7068-8B4F-455C-A09C-61372BD61D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3F17-1B56-47F7-A73D-BF137BAD41DC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7068-8B4F-455C-A09C-61372BD61D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3F17-1B56-47F7-A73D-BF137BAD41DC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7068-8B4F-455C-A09C-61372BD61D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3F17-1B56-47F7-A73D-BF137BAD41DC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7068-8B4F-455C-A09C-61372BD61D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3F17-1B56-47F7-A73D-BF137BAD41DC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7068-8B4F-455C-A09C-61372BD61D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3F17-1B56-47F7-A73D-BF137BAD41DC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7068-8B4F-455C-A09C-61372BD61D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3F17-1B56-47F7-A73D-BF137BAD41DC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7068-8B4F-455C-A09C-61372BD61D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3F17-1B56-47F7-A73D-BF137BAD41DC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7068-8B4F-455C-A09C-61372BD61D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3F17-1B56-47F7-A73D-BF137BAD41DC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7068-8B4F-455C-A09C-61372BD61D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3F17-1B56-47F7-A73D-BF137BAD41DC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7068-8B4F-455C-A09C-61372BD61D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3F17-1B56-47F7-A73D-BF137BAD41DC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7068-8B4F-455C-A09C-61372BD61D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3F17-1B56-47F7-A73D-BF137BAD41DC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B7068-8B4F-455C-A09C-61372BD61D6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57158" y="428604"/>
            <a:ext cx="850112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1.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pt-B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Kanban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sobre web site de culinária</a:t>
            </a:r>
            <a:r>
              <a:rPr lang="pt-BR" sz="2400" dirty="0" smtClean="0">
                <a:latin typeface="Arial" pitchFamily="34" charset="0"/>
                <a:ea typeface="+mj-ea"/>
                <a:cs typeface="Arial" pitchFamily="34" charset="0"/>
              </a:rPr>
              <a:t>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00034" y="1214422"/>
          <a:ext cx="8143936" cy="521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4"/>
                <a:gridCol w="2035984"/>
                <a:gridCol w="2035984"/>
                <a:gridCol w="2035984"/>
              </a:tblGrid>
              <a:tr h="641843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BACKLOG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baseline="0" dirty="0" smtClean="0">
                          <a:solidFill>
                            <a:schemeClr val="tx1"/>
                          </a:solidFill>
                        </a:rPr>
                        <a:t> DO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DOING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4838"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Verificar todas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as receitas.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Fazer pagina home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Realizar 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post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 das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receitas.</a:t>
                      </a:r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Publicar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o site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44147"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Buscar ferramenta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desenvolvimento.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fazer criação /remoção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itens 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Buscar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erros no </a:t>
                      </a:r>
                      <a:r>
                        <a:rPr lang="pt-BR" baseline="0" dirty="0" err="1" smtClean="0">
                          <a:latin typeface="Arial" pitchFamily="34" charset="0"/>
                          <a:cs typeface="Arial" pitchFamily="34" charset="0"/>
                        </a:rPr>
                        <a:t>codigo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Concluir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todos </a:t>
                      </a:r>
                      <a:r>
                        <a:rPr lang="pt-BR" baseline="0" smtClean="0">
                          <a:latin typeface="Arial" pitchFamily="34" charset="0"/>
                          <a:cs typeface="Arial" pitchFamily="34" charset="0"/>
                        </a:rPr>
                        <a:t>os testes.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44147"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Fazer vídeos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.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Fazer pagina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pt-BR" baseline="0" dirty="0" err="1" smtClean="0">
                          <a:latin typeface="Arial" pitchFamily="34" charset="0"/>
                          <a:cs typeface="Arial" pitchFamily="34" charset="0"/>
                        </a:rPr>
                        <a:t>login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58</Words>
  <Application>Microsoft Office PowerPoint</Application>
  <PresentationFormat>Apresentação na tela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21</cp:revision>
  <dcterms:created xsi:type="dcterms:W3CDTF">2020-03-31T05:37:25Z</dcterms:created>
  <dcterms:modified xsi:type="dcterms:W3CDTF">2020-03-31T09:00:11Z</dcterms:modified>
</cp:coreProperties>
</file>