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8BD3-DE1D-443D-BEDC-2267F77A5BA9}" type="datetimeFigureOut">
              <a:rPr lang="pt-BR" smtClean="0"/>
              <a:t>17/02/2020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D191-C6B6-4A64-9354-EC1F28490EE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nvas_on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10"/>
            <a:ext cx="9001156" cy="40719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0" y="1"/>
          <a:ext cx="9143998" cy="5042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42"/>
                <a:gridCol w="2000264"/>
                <a:gridCol w="500066"/>
                <a:gridCol w="1781474"/>
                <a:gridCol w="1609576"/>
                <a:gridCol w="1609576"/>
              </a:tblGrid>
              <a:tr h="1663789">
                <a:tc rowSpan="3">
                  <a:txBody>
                    <a:bodyPr/>
                    <a:lstStyle/>
                    <a:p>
                      <a:r>
                        <a:rPr lang="pt-BR" sz="12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Parcerias</a:t>
                      </a:r>
                      <a:r>
                        <a:rPr lang="pt-BR" sz="1200" b="1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200" b="1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principais</a:t>
                      </a:r>
                    </a:p>
                    <a:p>
                      <a:endParaRPr lang="pt-BR" sz="1200" u="sng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-motoristas.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-investidores.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-seguradoras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-aluguel de veículos.</a:t>
                      </a:r>
                    </a:p>
                    <a:p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Atividades-chaves</a:t>
                      </a:r>
                    </a:p>
                    <a:p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-gestão da plataforma.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-manutenção da plataforma.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-transporte de clientes.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-rápido, qualidade, barato.</a:t>
                      </a:r>
                    </a:p>
                    <a:p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Proposta de </a:t>
                      </a:r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valor</a:t>
                      </a:r>
                    </a:p>
                    <a:p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 Horário flexível.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-baixo custo.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-transação fácil na hora do pagamento.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-sistema de avaliação.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-sistema de segurança como o registro das viagens via GPS, atendimento 24 horas e etc.</a:t>
                      </a:r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Relacionamento com </a:t>
                      </a:r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</a:p>
                    <a:p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-Diversas promoções.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-sistema de relacionamento.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-sistema de pontos para motorista e cliente com categorias.</a:t>
                      </a:r>
                    </a:p>
                    <a:p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Segmento com </a:t>
                      </a:r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cliente</a:t>
                      </a:r>
                    </a:p>
                    <a:p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-pessoas que precisavam de um emprego.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-pessoas que precisavam de uma segunda renda.</a:t>
                      </a:r>
                    </a:p>
                    <a:p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870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Recursos</a:t>
                      </a:r>
                      <a:r>
                        <a:rPr lang="pt-BR" sz="1200" b="1" baseline="0" dirty="0" smtClean="0">
                          <a:latin typeface="Arial" pitchFamily="34" charset="0"/>
                          <a:cs typeface="Arial" pitchFamily="34" charset="0"/>
                        </a:rPr>
                        <a:t> principais</a:t>
                      </a:r>
                    </a:p>
                    <a:p>
                      <a:endParaRPr lang="pt-BR" sz="12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-Time de ti.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-Sede da Uber.</a:t>
                      </a:r>
                    </a:p>
                    <a:p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1466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Canais</a:t>
                      </a:r>
                    </a:p>
                    <a:p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-Mídia social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-Campanhas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-boca-a-boca</a:t>
                      </a:r>
                    </a:p>
                    <a:p>
                      <a:endParaRPr lang="pt-B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03127"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Arial" pitchFamily="34" charset="0"/>
                          <a:cs typeface="Arial" pitchFamily="34" charset="0"/>
                        </a:rPr>
                        <a:t>       </a:t>
                      </a:r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Estrutura de custos</a:t>
                      </a:r>
                    </a:p>
                    <a:p>
                      <a:pPr algn="l"/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-Time de TI.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-Problemas jurídicos.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latin typeface="Arial" pitchFamily="34" charset="0"/>
                          <a:cs typeface="Arial" pitchFamily="34" charset="0"/>
                        </a:rPr>
                        <a:t>Fonte de receita</a:t>
                      </a:r>
                    </a:p>
                    <a:p>
                      <a:pPr algn="ctr"/>
                      <a:endParaRPr lang="pt-BR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-Veículos registrados.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-Pagamentos das corridas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-Clientes Premium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170</Words>
  <Application>Microsoft Office PowerPoint</Application>
  <PresentationFormat>Apresentação na tela (16:9)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</cp:revision>
  <dcterms:created xsi:type="dcterms:W3CDTF">2020-02-18T02:29:28Z</dcterms:created>
  <dcterms:modified xsi:type="dcterms:W3CDTF">2020-02-18T03:05:15Z</dcterms:modified>
</cp:coreProperties>
</file>