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56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2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5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1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3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24C6-9A4D-4AA6-8EB9-4B89C2ABB01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574B-7C3C-43C5-B8E1-B0558BA4A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5021013" y="2430824"/>
            <a:ext cx="1794773" cy="1289406"/>
          </a:xfrm>
          <a:prstGeom prst="cube">
            <a:avLst>
              <a:gd name="adj" fmla="val 20679"/>
            </a:avLst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46130" y="2677768"/>
            <a:ext cx="155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 Controle de pedidos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07" y="632820"/>
            <a:ext cx="1285873" cy="147649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45425" y="21341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Gerente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88" y="632820"/>
            <a:ext cx="1285873" cy="147649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25" y="3383083"/>
            <a:ext cx="1285873" cy="1476492"/>
          </a:xfrm>
          <a:prstGeom prst="rect">
            <a:avLst/>
          </a:prstGeom>
        </p:spPr>
      </p:pic>
      <p:cxnSp>
        <p:nvCxnSpPr>
          <p:cNvPr id="17" name="Conector reto 16"/>
          <p:cNvCxnSpPr>
            <a:stCxn id="10" idx="1"/>
            <a:endCxn id="5" idx="5"/>
          </p:cNvCxnSpPr>
          <p:nvPr/>
        </p:nvCxnSpPr>
        <p:spPr>
          <a:xfrm flipH="1">
            <a:off x="6815786" y="1371066"/>
            <a:ext cx="1946302" cy="1571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1" idx="3"/>
            <a:endCxn id="5" idx="2"/>
          </p:cNvCxnSpPr>
          <p:nvPr/>
        </p:nvCxnSpPr>
        <p:spPr>
          <a:xfrm flipV="1">
            <a:off x="3031298" y="3208845"/>
            <a:ext cx="1989715" cy="912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</p:cNvCxnSpPr>
          <p:nvPr/>
        </p:nvCxnSpPr>
        <p:spPr>
          <a:xfrm>
            <a:off x="3006180" y="1371066"/>
            <a:ext cx="2014832" cy="1750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20307" y="4859575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Entregador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981295" y="2061492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670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Martins de Oliveira</dc:creator>
  <cp:lastModifiedBy>William Martins de Oliveira</cp:lastModifiedBy>
  <cp:revision>3</cp:revision>
  <dcterms:created xsi:type="dcterms:W3CDTF">2019-05-22T13:34:15Z</dcterms:created>
  <dcterms:modified xsi:type="dcterms:W3CDTF">2019-05-22T13:40:45Z</dcterms:modified>
</cp:coreProperties>
</file>