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879A-F05C-4F0D-B771-0FB4C0E84E3D}" type="datetimeFigureOut">
              <a:rPr lang="pt-BR" smtClean="0"/>
              <a:t>21/05/2019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472-0C64-4AB7-B20F-681C381BD103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1142976" y="1500174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250030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faz </a:t>
            </a:r>
            <a:r>
              <a:rPr lang="pt-BR" dirty="0" smtClean="0"/>
              <a:t>pedido</a:t>
            </a:r>
          </a:p>
          <a:p>
            <a:pPr algn="ctr"/>
            <a:r>
              <a:rPr lang="pt-BR" dirty="0" smtClean="0"/>
              <a:t>DFD_ Anotar pedido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2910" y="3929066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recebido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4"/>
            <a:endCxn id="6" idx="0"/>
          </p:cNvCxnSpPr>
          <p:nvPr/>
        </p:nvCxnSpPr>
        <p:spPr>
          <a:xfrm rot="5400000">
            <a:off x="360728" y="2918218"/>
            <a:ext cx="1971692" cy="5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5" idx="2"/>
          </p:cNvCxnSpPr>
          <p:nvPr/>
        </p:nvCxnSpPr>
        <p:spPr>
          <a:xfrm>
            <a:off x="2000232" y="4286256"/>
            <a:ext cx="2857520" cy="14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Conector 14"/>
          <p:cNvSpPr/>
          <p:nvPr/>
        </p:nvSpPr>
        <p:spPr>
          <a:xfrm>
            <a:off x="4857752" y="4071942"/>
            <a:ext cx="457200" cy="457200"/>
          </a:xfrm>
          <a:prstGeom prst="flowChartConnector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429124" y="4643446"/>
            <a:ext cx="13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armazenado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214546" y="9286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 do Ciclo de Vida : Pedido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1142976" y="1500174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2500306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faz o pagamento do </a:t>
            </a:r>
            <a:r>
              <a:rPr lang="pt-BR" dirty="0" smtClean="0"/>
              <a:t>pedido</a:t>
            </a:r>
          </a:p>
          <a:p>
            <a:pPr algn="ctr"/>
            <a:r>
              <a:rPr lang="pt-BR" dirty="0" smtClean="0"/>
              <a:t>DFD_ Receber pagamento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2910" y="3929066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Pago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4"/>
            <a:endCxn id="6" idx="0"/>
          </p:cNvCxnSpPr>
          <p:nvPr/>
        </p:nvCxnSpPr>
        <p:spPr>
          <a:xfrm rot="5400000">
            <a:off x="360728" y="2918218"/>
            <a:ext cx="1971692" cy="5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6" idx="3"/>
            <a:endCxn id="9" idx="2"/>
          </p:cNvCxnSpPr>
          <p:nvPr/>
        </p:nvCxnSpPr>
        <p:spPr>
          <a:xfrm>
            <a:off x="2000232" y="4286256"/>
            <a:ext cx="2857520" cy="14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Conector 8"/>
          <p:cNvSpPr/>
          <p:nvPr/>
        </p:nvSpPr>
        <p:spPr>
          <a:xfrm>
            <a:off x="4857752" y="4071942"/>
            <a:ext cx="457200" cy="457200"/>
          </a:xfrm>
          <a:prstGeom prst="flowChartConnector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29124" y="4643446"/>
            <a:ext cx="13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armazenado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14546" y="928671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 do Ciclo de Vida : Pagamento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1142976" y="1500174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250030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recebe pedido</a:t>
            </a:r>
          </a:p>
          <a:p>
            <a:pPr algn="ctr"/>
            <a:r>
              <a:rPr lang="pt-BR" dirty="0" smtClean="0"/>
              <a:t>DFD_  Entregar pedido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2910" y="3929066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verificado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4"/>
            <a:endCxn id="6" idx="0"/>
          </p:cNvCxnSpPr>
          <p:nvPr/>
        </p:nvCxnSpPr>
        <p:spPr>
          <a:xfrm rot="5400000">
            <a:off x="360728" y="2918218"/>
            <a:ext cx="1971692" cy="5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6" idx="3"/>
            <a:endCxn id="9" idx="2"/>
          </p:cNvCxnSpPr>
          <p:nvPr/>
        </p:nvCxnSpPr>
        <p:spPr>
          <a:xfrm>
            <a:off x="2000232" y="4286256"/>
            <a:ext cx="2857520" cy="14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Conector 8"/>
          <p:cNvSpPr/>
          <p:nvPr/>
        </p:nvSpPr>
        <p:spPr>
          <a:xfrm>
            <a:off x="4857752" y="4071942"/>
            <a:ext cx="457200" cy="457200"/>
          </a:xfrm>
          <a:prstGeom prst="flowChartConnector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643438" y="4643446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entregue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14546" y="9286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 do Ciclo de Vida : Pedido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1142976" y="1500174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2500306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solicita o cancelamento do pedido.</a:t>
            </a:r>
          </a:p>
          <a:p>
            <a:pPr algn="ctr"/>
            <a:r>
              <a:rPr lang="pt-BR" dirty="0" smtClean="0"/>
              <a:t>DFD_  cancelar pedido</a:t>
            </a:r>
          </a:p>
        </p:txBody>
      </p:sp>
      <p:cxnSp>
        <p:nvCxnSpPr>
          <p:cNvPr id="6" name="Conector de seta reta 5"/>
          <p:cNvCxnSpPr>
            <a:stCxn id="4" idx="4"/>
          </p:cNvCxnSpPr>
          <p:nvPr/>
        </p:nvCxnSpPr>
        <p:spPr>
          <a:xfrm rot="5400000">
            <a:off x="360728" y="2918218"/>
            <a:ext cx="1971692" cy="5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endCxn id="8" idx="2"/>
          </p:cNvCxnSpPr>
          <p:nvPr/>
        </p:nvCxnSpPr>
        <p:spPr>
          <a:xfrm>
            <a:off x="2000232" y="4286256"/>
            <a:ext cx="2857520" cy="14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Conector 7"/>
          <p:cNvSpPr/>
          <p:nvPr/>
        </p:nvSpPr>
        <p:spPr>
          <a:xfrm>
            <a:off x="4857752" y="4071942"/>
            <a:ext cx="457200" cy="457200"/>
          </a:xfrm>
          <a:prstGeom prst="flowChartConnector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643438" y="4643446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cancelado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14546" y="9286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 do Ciclo de Vida : Pedido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42910" y="3929066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verificado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1142976" y="1500174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250030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Finalizar a entrega.</a:t>
            </a:r>
          </a:p>
          <a:p>
            <a:pPr algn="ctr"/>
            <a:r>
              <a:rPr lang="pt-BR" dirty="0" smtClean="0"/>
              <a:t>DFD_  entregar pedido</a:t>
            </a:r>
          </a:p>
        </p:txBody>
      </p:sp>
      <p:cxnSp>
        <p:nvCxnSpPr>
          <p:cNvPr id="6" name="Conector de seta reta 5"/>
          <p:cNvCxnSpPr>
            <a:stCxn id="4" idx="4"/>
          </p:cNvCxnSpPr>
          <p:nvPr/>
        </p:nvCxnSpPr>
        <p:spPr>
          <a:xfrm rot="5400000">
            <a:off x="360728" y="2918218"/>
            <a:ext cx="1971692" cy="5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endCxn id="8" idx="2"/>
          </p:cNvCxnSpPr>
          <p:nvPr/>
        </p:nvCxnSpPr>
        <p:spPr>
          <a:xfrm>
            <a:off x="2000232" y="4286256"/>
            <a:ext cx="2857520" cy="14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Conector 7"/>
          <p:cNvSpPr/>
          <p:nvPr/>
        </p:nvSpPr>
        <p:spPr>
          <a:xfrm>
            <a:off x="4857752" y="4071942"/>
            <a:ext cx="457200" cy="457200"/>
          </a:xfrm>
          <a:prstGeom prst="flowChartConnector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643438" y="4643446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Entregue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14546" y="9286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 do Ciclo de Vida : Pedido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42910" y="3929066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verificado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</Words>
  <Application>Microsoft Office PowerPoint</Application>
  <PresentationFormat>Apresentação na tela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13</cp:revision>
  <dcterms:created xsi:type="dcterms:W3CDTF">2019-05-22T00:43:17Z</dcterms:created>
  <dcterms:modified xsi:type="dcterms:W3CDTF">2019-05-22T02:46:50Z</dcterms:modified>
</cp:coreProperties>
</file>