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95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1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56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93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8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C9C4-8E7C-420D-B3D4-52F6B74D4843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55D8-9615-4CB6-990B-D843B7535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/>
          <p:cNvSpPr/>
          <p:nvPr/>
        </p:nvSpPr>
        <p:spPr>
          <a:xfrm>
            <a:off x="4473315" y="1703540"/>
            <a:ext cx="2491156" cy="16416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de </a:t>
            </a:r>
            <a:r>
              <a:rPr lang="pt-BR" dirty="0" smtClean="0"/>
              <a:t>controle de pedidos, </a:t>
            </a:r>
          </a:p>
          <a:p>
            <a:pPr algn="ctr"/>
            <a:r>
              <a:rPr lang="pt-BR" dirty="0" smtClean="0"/>
              <a:t>Estoque e de cadastro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58" y="793274"/>
            <a:ext cx="678493" cy="1335783"/>
          </a:xfrm>
          <a:prstGeom prst="rect">
            <a:avLst/>
          </a:prstGeom>
        </p:spPr>
      </p:pic>
      <p:cxnSp>
        <p:nvCxnSpPr>
          <p:cNvPr id="7" name="Conector reto 6"/>
          <p:cNvCxnSpPr>
            <a:stCxn id="5" idx="3"/>
            <a:endCxn id="4" idx="2"/>
          </p:cNvCxnSpPr>
          <p:nvPr/>
        </p:nvCxnSpPr>
        <p:spPr>
          <a:xfrm>
            <a:off x="2141951" y="1461166"/>
            <a:ext cx="2331364" cy="126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328664" y="206303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  <a:r>
              <a:rPr lang="pt-BR" dirty="0" smtClean="0"/>
              <a:t>erente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92" y="574509"/>
            <a:ext cx="678493" cy="1335783"/>
          </a:xfrm>
          <a:prstGeom prst="rect">
            <a:avLst/>
          </a:prstGeom>
        </p:spPr>
      </p:pic>
      <p:cxnSp>
        <p:nvCxnSpPr>
          <p:cNvPr id="11" name="Conector reto 10"/>
          <p:cNvCxnSpPr>
            <a:stCxn id="9" idx="1"/>
            <a:endCxn id="4" idx="5"/>
          </p:cNvCxnSpPr>
          <p:nvPr/>
        </p:nvCxnSpPr>
        <p:spPr>
          <a:xfrm flipH="1">
            <a:off x="6964471" y="1242401"/>
            <a:ext cx="2079321" cy="107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854376" y="1944391"/>
            <a:ext cx="12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  <a:r>
              <a:rPr lang="pt-BR" dirty="0" smtClean="0"/>
              <a:t>ntregador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7" y="4021254"/>
            <a:ext cx="678493" cy="1335783"/>
          </a:xfrm>
          <a:prstGeom prst="rect">
            <a:avLst/>
          </a:prstGeom>
        </p:spPr>
      </p:pic>
      <p:cxnSp>
        <p:nvCxnSpPr>
          <p:cNvPr id="18" name="Conector reto 17"/>
          <p:cNvCxnSpPr>
            <a:stCxn id="16" idx="3"/>
            <a:endCxn id="4" idx="3"/>
          </p:cNvCxnSpPr>
          <p:nvPr/>
        </p:nvCxnSpPr>
        <p:spPr>
          <a:xfrm flipV="1">
            <a:off x="2109110" y="3345209"/>
            <a:ext cx="3404574" cy="134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463458" y="5574082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5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Martins de Oliveira</dc:creator>
  <cp:lastModifiedBy>William Martins de Oliveira</cp:lastModifiedBy>
  <cp:revision>3</cp:revision>
  <dcterms:created xsi:type="dcterms:W3CDTF">2019-05-20T13:14:05Z</dcterms:created>
  <dcterms:modified xsi:type="dcterms:W3CDTF">2019-05-20T13:24:04Z</dcterms:modified>
</cp:coreProperties>
</file>