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E58FB8-7EE7-41FB-B8BE-09B64D4E6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BEDC962-2F3B-4C54-8438-2C9B8F3BC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6B2E5C1-55AD-454D-88D0-6452423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F49A814-9D0E-419D-949D-99B71964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EE344E3-BBF2-4211-803F-3E06CF91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7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2440BE-DCB7-4F94-BDD8-A725A15B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C2C4BA7-123A-4893-B9AF-72326724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56DEDA7-D1C5-42D4-94C3-AC00BA44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3658594-263F-4300-A559-FD23A42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227280-96B4-443E-84E5-F5F6BA2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4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BB41462-F2BF-4812-8100-052E2BE7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978A50C-ECF2-4178-9AF8-4D6B9722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1D408F-1479-498C-8329-D5728B75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177FFF-6B69-4ADD-BCFF-13CD320E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D6F3D3B-2127-4C06-9EC2-51CF7FD0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7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C057E-46A3-4F97-97BD-CED353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3477606-FCFD-4CC9-BFAA-BD3CAF73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5E03452-18A2-4BDC-9F3C-4C9C5017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6BF3BA-23E4-4963-A246-4431FA3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DEE478-5680-4DAF-BFE2-4B1B3975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F3D062-BD4B-41C3-A174-F9D55C1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1398196-295B-4BFD-B48D-E88DB8AA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732B95-5D54-47BC-B87F-2DE7B30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E3A29F4-6290-48D6-A93B-677C1F5C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0702910-0571-4A63-BBC3-C7EDD32C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9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70238-8C07-4127-8465-EE78CA44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D9FA43-AB92-4C83-AABF-99E5EFB15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25C3C4-57A4-48BD-ADE2-8C47C9E2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06209A-BA9B-4ACC-ABE0-CEECF9FC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5C61BB-08B3-46A8-B16F-5BA53ED4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56F18BA-B231-4377-BD60-7472CFC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2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BCCEDB-67DE-48F7-96E5-F4AA6478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EADA3E4-EDA3-47E5-BBD1-F646CE69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90190CC-D987-4D4D-B370-A719AB37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62BBCFF-ADD6-4A5E-A242-8CCEF691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2254C05-27AC-4DE3-AA7B-D4A3D8A4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16C2107-FDD9-4FD6-A35D-E9EFDF17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FD05703-273B-43CD-8DDA-35492B70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23E69B4-B67B-4EC9-BBCB-3BA44A9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A55646-FE1A-4C08-A4D6-71E397C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20F6384-C0D1-4149-A3C0-841CF196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D526EA5-F76E-45AE-8378-D386CB90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DD9D760-FEF2-43FD-A198-3023A199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5FDF805-FEE1-43C8-8620-9B0FEEE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92D77D1-7EB3-41E6-8568-1E270647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AB74E17-9B37-43D2-B9BE-856A81E0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4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30CE0B-6CF7-4B40-BFC0-63DCDBE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6CE9BE-99B2-423D-AD8D-80160730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DDDE3FC-F175-4061-AE2E-278D688A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E914A7F-5F2B-4FDD-9F51-63D5EAA0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CF3CF1E-72B2-4144-814F-454D534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A523D54-BC85-4B88-9934-7F61811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77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6C7311-BB7F-4631-840F-C0C0B0E4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D971220-552E-4AE7-813F-CBC18945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7255924-72E0-4C71-B56E-DFEB9CEB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8018B6C-0620-4664-A0C3-966D60A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12BF4F-3F3F-4514-B33D-B23B643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9DDBF83-4B99-4A94-89D8-6334AFAB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C7364A3-3AE1-4D6A-8617-151D7281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FC026C-C2BF-496E-ABB2-6FE16906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BEC7F6B-3D00-4D2F-B9EE-72D518A2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9D24BE5-E279-4446-8416-D3BBAF00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BEDFB2F-838C-4BED-9252-DD9E42FCB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AC10572C-AD84-4E04-97A1-9AE42E94C04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13791" y="2543553"/>
            <a:ext cx="3008244" cy="120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CF28A4E-4FE7-42B8-B6A3-C269858DCD7B}"/>
              </a:ext>
            </a:extLst>
          </p:cNvPr>
          <p:cNvSpPr txBox="1"/>
          <p:nvPr/>
        </p:nvSpPr>
        <p:spPr>
          <a:xfrm>
            <a:off x="404191" y="21742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6B3DF36C-DB70-48AD-BFE3-C4B6FF387491}"/>
              </a:ext>
            </a:extLst>
          </p:cNvPr>
          <p:cNvSpPr txBox="1"/>
          <p:nvPr/>
        </p:nvSpPr>
        <p:spPr>
          <a:xfrm>
            <a:off x="404191" y="6196256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925A0A26-EB60-45E6-BA6A-31BAB50419E0}"/>
              </a:ext>
            </a:extLst>
          </p:cNvPr>
          <p:cNvSpPr/>
          <p:nvPr/>
        </p:nvSpPr>
        <p:spPr>
          <a:xfrm>
            <a:off x="2835965" y="3747053"/>
            <a:ext cx="2372139" cy="111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RESTAURANTE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xmlns="" id="{68CDF77B-4884-4215-A7FF-A2FD5F9B3510}"/>
              </a:ext>
            </a:extLst>
          </p:cNvPr>
          <p:cNvSpPr/>
          <p:nvPr/>
        </p:nvSpPr>
        <p:spPr>
          <a:xfrm>
            <a:off x="251791" y="2358887"/>
            <a:ext cx="4028661" cy="1232453"/>
          </a:xfrm>
          <a:prstGeom prst="arc">
            <a:avLst>
              <a:gd name="adj1" fmla="val 16200000"/>
              <a:gd name="adj2" fmla="val 16288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CCB89FF5-8694-40E0-8F9F-ADB3FF961FC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325217" y="4860235"/>
            <a:ext cx="2696818" cy="133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2F8DF29-64DE-46EB-9DE2-27B3A9C40745}"/>
              </a:ext>
            </a:extLst>
          </p:cNvPr>
          <p:cNvSpPr txBox="1"/>
          <p:nvPr/>
        </p:nvSpPr>
        <p:spPr>
          <a:xfrm>
            <a:off x="5208104" y="6196256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FORNECER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01BEE92-3F81-4AA1-87C6-2279A75F3EF4}"/>
              </a:ext>
            </a:extLst>
          </p:cNvPr>
          <p:cNvSpPr txBox="1"/>
          <p:nvPr/>
        </p:nvSpPr>
        <p:spPr>
          <a:xfrm>
            <a:off x="5208104" y="1857034"/>
            <a:ext cx="29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PEDIR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PREPARAR  </a:t>
            </a:r>
            <a:r>
              <a:rPr lang="pt-BR" dirty="0"/>
              <a:t>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ENTREGAR PEDIDO</a:t>
            </a:r>
            <a:endParaRPr lang="pt-BR" dirty="0"/>
          </a:p>
        </p:txBody>
      </p:sp>
      <p:sp>
        <p:nvSpPr>
          <p:cNvPr id="26" name="Fluxograma: Fita Perfurada 25">
            <a:extLst>
              <a:ext uri="{FF2B5EF4-FFF2-40B4-BE49-F238E27FC236}">
                <a16:creationId xmlns:a16="http://schemas.microsoft.com/office/drawing/2014/main" xmlns="" id="{64462F1B-0158-4E05-9E2B-C9F6AB6B0506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CONTEXTO DE NEGOCIO</a:t>
            </a:r>
          </a:p>
        </p:txBody>
      </p:sp>
    </p:spTree>
    <p:extLst>
      <p:ext uri="{BB962C8B-B14F-4D97-AF65-F5344CB8AC3E}">
        <p14:creationId xmlns:p14="http://schemas.microsoft.com/office/powerpoint/2010/main" val="991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32401C38-992D-47E0-9755-BDB1FE3F5EFF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PEDIR SERVIÇO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4E6FB91-137F-434B-B2E4-B87A57DB1EF6}"/>
              </a:ext>
            </a:extLst>
          </p:cNvPr>
          <p:cNvSpPr/>
          <p:nvPr/>
        </p:nvSpPr>
        <p:spPr>
          <a:xfrm>
            <a:off x="0" y="2440924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7C2A746-EE96-4DC6-9450-8D9BBF1B6701}"/>
              </a:ext>
            </a:extLst>
          </p:cNvPr>
          <p:cNvSpPr/>
          <p:nvPr/>
        </p:nvSpPr>
        <p:spPr>
          <a:xfrm>
            <a:off x="29028" y="4289445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EF973E5-5719-4468-9940-88FA62F9F775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48294AE9-4226-4CBE-88BC-4C871256A72D}"/>
              </a:ext>
            </a:extLst>
          </p:cNvPr>
          <p:cNvSpPr txBox="1"/>
          <p:nvPr/>
        </p:nvSpPr>
        <p:spPr>
          <a:xfrm>
            <a:off x="1630017" y="3750365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AE873BD0-82E8-43F1-8909-A52E709DE2A7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133600" y="1204623"/>
            <a:ext cx="4326835" cy="254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A29CEE4C-089A-48C2-9211-76C27352C7E0}"/>
              </a:ext>
            </a:extLst>
          </p:cNvPr>
          <p:cNvSpPr/>
          <p:nvPr/>
        </p:nvSpPr>
        <p:spPr>
          <a:xfrm>
            <a:off x="4631636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D79BF617-C136-44C3-8B82-8631A2853196}"/>
              </a:ext>
            </a:extLst>
          </p:cNvPr>
          <p:cNvSpPr/>
          <p:nvPr/>
        </p:nvSpPr>
        <p:spPr>
          <a:xfrm>
            <a:off x="8040757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sp>
        <p:nvSpPr>
          <p:cNvPr id="17" name="Colchete Duplo 16">
            <a:extLst>
              <a:ext uri="{FF2B5EF4-FFF2-40B4-BE49-F238E27FC236}">
                <a16:creationId xmlns:a16="http://schemas.microsoft.com/office/drawing/2014/main" xmlns="" id="{54437193-1A4E-4022-95D7-4A9C8B1C5F2B}"/>
              </a:ext>
            </a:extLst>
          </p:cNvPr>
          <p:cNvSpPr/>
          <p:nvPr/>
        </p:nvSpPr>
        <p:spPr>
          <a:xfrm>
            <a:off x="7452734" y="4458490"/>
            <a:ext cx="3409121" cy="1477617"/>
          </a:xfrm>
          <a:prstGeom prst="bracketPair">
            <a:avLst>
              <a:gd name="adj" fmla="val 363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RECEBER O PAGAMENTO 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7FDBE90-5D2A-4361-811C-5DAE98BCC05E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21" name="Colchete Duplo 20">
            <a:extLst>
              <a:ext uri="{FF2B5EF4-FFF2-40B4-BE49-F238E27FC236}">
                <a16:creationId xmlns:a16="http://schemas.microsoft.com/office/drawing/2014/main" xmlns="" id="{F80052AF-522B-438B-8FC7-C81070B515C0}"/>
              </a:ext>
            </a:extLst>
          </p:cNvPr>
          <p:cNvSpPr/>
          <p:nvPr/>
        </p:nvSpPr>
        <p:spPr>
          <a:xfrm>
            <a:off x="2265371" y="5063123"/>
            <a:ext cx="4019315" cy="35070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xmlns="" id="{EC6CA14C-F7D5-469F-BA5E-438FCCAF1699}"/>
              </a:ext>
            </a:extLst>
          </p:cNvPr>
          <p:cNvSpPr/>
          <p:nvPr/>
        </p:nvSpPr>
        <p:spPr>
          <a:xfrm>
            <a:off x="1701291" y="3776870"/>
            <a:ext cx="4050152" cy="1604354"/>
          </a:xfrm>
          <a:custGeom>
            <a:avLst/>
            <a:gdLst>
              <a:gd name="connsiteX0" fmla="*/ 4050152 w 4050152"/>
              <a:gd name="connsiteY0" fmla="*/ 0 h 1604354"/>
              <a:gd name="connsiteX1" fmla="*/ 2102083 w 4050152"/>
              <a:gd name="connsiteY1" fmla="*/ 781878 h 1604354"/>
              <a:gd name="connsiteX2" fmla="*/ 167266 w 4050152"/>
              <a:gd name="connsiteY2" fmla="*/ 1139687 h 1604354"/>
              <a:gd name="connsiteX3" fmla="*/ 140761 w 4050152"/>
              <a:gd name="connsiteY3" fmla="*/ 1590260 h 1604354"/>
              <a:gd name="connsiteX4" fmla="*/ 511822 w 4050152"/>
              <a:gd name="connsiteY4" fmla="*/ 1484243 h 160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0152" h="1604354">
                <a:moveTo>
                  <a:pt x="4050152" y="0"/>
                </a:moveTo>
                <a:cubicBezTo>
                  <a:pt x="3399691" y="295965"/>
                  <a:pt x="2749231" y="591930"/>
                  <a:pt x="2102083" y="781878"/>
                </a:cubicBezTo>
                <a:cubicBezTo>
                  <a:pt x="1454935" y="971826"/>
                  <a:pt x="494153" y="1004957"/>
                  <a:pt x="167266" y="1139687"/>
                </a:cubicBezTo>
                <a:cubicBezTo>
                  <a:pt x="-159621" y="1274417"/>
                  <a:pt x="83335" y="1532834"/>
                  <a:pt x="140761" y="1590260"/>
                </a:cubicBezTo>
                <a:cubicBezTo>
                  <a:pt x="198187" y="1647686"/>
                  <a:pt x="434518" y="1512956"/>
                  <a:pt x="511822" y="14842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xmlns="" id="{9D34E92B-49DF-49D1-B490-245682E21E37}"/>
              </a:ext>
            </a:extLst>
          </p:cNvPr>
          <p:cNvSpPr/>
          <p:nvPr/>
        </p:nvSpPr>
        <p:spPr>
          <a:xfrm>
            <a:off x="6414053" y="3829878"/>
            <a:ext cx="2896707" cy="1399709"/>
          </a:xfrm>
          <a:custGeom>
            <a:avLst/>
            <a:gdLst>
              <a:gd name="connsiteX0" fmla="*/ 2703443 w 2896707"/>
              <a:gd name="connsiteY0" fmla="*/ 0 h 1399709"/>
              <a:gd name="connsiteX1" fmla="*/ 2650434 w 2896707"/>
              <a:gd name="connsiteY1" fmla="*/ 477079 h 1399709"/>
              <a:gd name="connsiteX2" fmla="*/ 278295 w 2896707"/>
              <a:gd name="connsiteY2" fmla="*/ 530087 h 1399709"/>
              <a:gd name="connsiteX3" fmla="*/ 132521 w 2896707"/>
              <a:gd name="connsiteY3" fmla="*/ 1272209 h 1399709"/>
              <a:gd name="connsiteX4" fmla="*/ 1046921 w 2896707"/>
              <a:gd name="connsiteY4" fmla="*/ 1391479 h 139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707" h="1399709">
                <a:moveTo>
                  <a:pt x="2703443" y="0"/>
                </a:moveTo>
                <a:cubicBezTo>
                  <a:pt x="2879034" y="194365"/>
                  <a:pt x="3054625" y="388731"/>
                  <a:pt x="2650434" y="477079"/>
                </a:cubicBezTo>
                <a:cubicBezTo>
                  <a:pt x="2246243" y="565427"/>
                  <a:pt x="697947" y="397565"/>
                  <a:pt x="278295" y="530087"/>
                </a:cubicBezTo>
                <a:cubicBezTo>
                  <a:pt x="-141357" y="662609"/>
                  <a:pt x="4417" y="1128644"/>
                  <a:pt x="132521" y="1272209"/>
                </a:cubicBezTo>
                <a:cubicBezTo>
                  <a:pt x="260625" y="1415774"/>
                  <a:pt x="768625" y="1406940"/>
                  <a:pt x="1046921" y="13914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6EEC0C0B-F99F-49C0-BD7E-0893A652C2C6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5731566" y="1204623"/>
            <a:ext cx="728869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xmlns="" id="{590C01E3-A2D2-447C-AE82-A63879C56DC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460435" y="1204623"/>
            <a:ext cx="2696817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96457" y="5036458"/>
            <a:ext cx="36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REGISTRAR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58D5BF54-EF7D-4CF2-8081-81AABE58CD97}"/>
              </a:ext>
            </a:extLst>
          </p:cNvPr>
          <p:cNvSpPr/>
          <p:nvPr/>
        </p:nvSpPr>
        <p:spPr>
          <a:xfrm>
            <a:off x="5218202" y="391886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PREPARAR </a:t>
            </a:r>
            <a:r>
              <a:rPr lang="pt-BR" dirty="0"/>
              <a:t>PRODUTOS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D3A2B3E-928E-4825-87DC-F8CBF3B27E3F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35AFD14-BCF5-4195-B6DB-E8A04B4F7A4F}"/>
              </a:ext>
            </a:extLst>
          </p:cNvPr>
          <p:cNvSpPr/>
          <p:nvPr/>
        </p:nvSpPr>
        <p:spPr>
          <a:xfrm>
            <a:off x="0" y="4220181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C60DB5E-0BB3-43C0-BDBC-D3186DE53857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58DAD2C-9C44-43F4-9100-C8C9AD646BC6}"/>
              </a:ext>
            </a:extLst>
          </p:cNvPr>
          <p:cNvSpPr txBox="1"/>
          <p:nvPr/>
        </p:nvSpPr>
        <p:spPr>
          <a:xfrm>
            <a:off x="1308653" y="355519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98B6369-E611-4A4C-A0E3-4706D12F3E1D}"/>
              </a:ext>
            </a:extLst>
          </p:cNvPr>
          <p:cNvSpPr/>
          <p:nvPr/>
        </p:nvSpPr>
        <p:spPr>
          <a:xfrm>
            <a:off x="4631636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COZINHA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01AA7AE-8195-4699-88A6-E290681C814A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11" name="Colchete Duplo 10">
            <a:extLst>
              <a:ext uri="{FF2B5EF4-FFF2-40B4-BE49-F238E27FC236}">
                <a16:creationId xmlns:a16="http://schemas.microsoft.com/office/drawing/2014/main" xmlns="" id="{8CF7CDEB-46BE-4563-934B-2967B8934D8B}"/>
              </a:ext>
            </a:extLst>
          </p:cNvPr>
          <p:cNvSpPr/>
          <p:nvPr/>
        </p:nvSpPr>
        <p:spPr>
          <a:xfrm>
            <a:off x="3962400" y="4630056"/>
            <a:ext cx="2994992" cy="12486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F71F1DB7-0FE1-4E08-A2B8-1F67E4134E33}"/>
              </a:ext>
            </a:extLst>
          </p:cNvPr>
          <p:cNvCxnSpPr>
            <a:stCxn id="9" idx="0"/>
            <a:endCxn id="4" idx="2"/>
          </p:cNvCxnSpPr>
          <p:nvPr/>
        </p:nvCxnSpPr>
        <p:spPr>
          <a:xfrm rot="5400000" flipH="1" flipV="1">
            <a:off x="5448623" y="1879452"/>
            <a:ext cx="1106070" cy="54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2862BD8C-D2D8-4F00-9911-F3577C8849C5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2268180" y="605177"/>
            <a:ext cx="2494078" cy="340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F678F929-5757-473C-9A48-70EB1C67F2F1}"/>
              </a:ext>
            </a:extLst>
          </p:cNvPr>
          <p:cNvSpPr/>
          <p:nvPr/>
        </p:nvSpPr>
        <p:spPr>
          <a:xfrm>
            <a:off x="5455187" y="3776871"/>
            <a:ext cx="1939525" cy="1234639"/>
          </a:xfrm>
          <a:custGeom>
            <a:avLst/>
            <a:gdLst>
              <a:gd name="connsiteX0" fmla="*/ 123977 w 1895314"/>
              <a:gd name="connsiteY0" fmla="*/ 0 h 1311965"/>
              <a:gd name="connsiteX1" fmla="*/ 150482 w 1895314"/>
              <a:gd name="connsiteY1" fmla="*/ 516834 h 1311965"/>
              <a:gd name="connsiteX2" fmla="*/ 1621473 w 1895314"/>
              <a:gd name="connsiteY2" fmla="*/ 596347 h 1311965"/>
              <a:gd name="connsiteX3" fmla="*/ 1886516 w 1895314"/>
              <a:gd name="connsiteY3" fmla="*/ 1219200 h 1311965"/>
              <a:gd name="connsiteX4" fmla="*/ 1488951 w 1895314"/>
              <a:gd name="connsiteY4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314" h="1311965">
                <a:moveTo>
                  <a:pt x="123977" y="0"/>
                </a:moveTo>
                <a:cubicBezTo>
                  <a:pt x="12438" y="208721"/>
                  <a:pt x="-99101" y="417443"/>
                  <a:pt x="150482" y="516834"/>
                </a:cubicBezTo>
                <a:cubicBezTo>
                  <a:pt x="400065" y="616225"/>
                  <a:pt x="1332134" y="479286"/>
                  <a:pt x="1621473" y="596347"/>
                </a:cubicBezTo>
                <a:cubicBezTo>
                  <a:pt x="1910812" y="713408"/>
                  <a:pt x="1908603" y="1099930"/>
                  <a:pt x="1886516" y="1219200"/>
                </a:cubicBezTo>
                <a:cubicBezTo>
                  <a:pt x="1864429" y="1338470"/>
                  <a:pt x="1416064" y="1303130"/>
                  <a:pt x="1488951" y="131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093028" y="4818741"/>
            <a:ext cx="27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PREPARAR O PEDIDO      </a:t>
            </a:r>
          </a:p>
          <a:p>
            <a:r>
              <a:rPr lang="pt-BR" dirty="0" smtClean="0"/>
              <a:t>  SOLICITADO.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5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05B27768-63DA-4DEA-892D-F3D03C01DFFB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  </a:t>
            </a:r>
            <a:r>
              <a:rPr lang="pt-BR" dirty="0"/>
              <a:t>PEDIDO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F27ADA6-2380-4AA2-8D71-09B8C70B3DC8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F298462-2801-4964-BA24-1A2C3675ACCF}"/>
              </a:ext>
            </a:extLst>
          </p:cNvPr>
          <p:cNvSpPr/>
          <p:nvPr/>
        </p:nvSpPr>
        <p:spPr>
          <a:xfrm>
            <a:off x="0" y="4234695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511D0A8-6696-46E3-8D73-81013B8968B2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EF1A9BD-143D-4C64-954C-D5566ED3F466}"/>
              </a:ext>
            </a:extLst>
          </p:cNvPr>
          <p:cNvSpPr txBox="1"/>
          <p:nvPr/>
        </p:nvSpPr>
        <p:spPr>
          <a:xfrm>
            <a:off x="1308653" y="355519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C5DFBE45-98AF-4D92-A056-2719794CA473}"/>
              </a:ext>
            </a:extLst>
          </p:cNvPr>
          <p:cNvSpPr/>
          <p:nvPr/>
        </p:nvSpPr>
        <p:spPr>
          <a:xfrm>
            <a:off x="4631635" y="2702580"/>
            <a:ext cx="2509393" cy="108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ENTREGA(INTERNA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159CB8A5-5136-44C0-8752-E12C6C884E6F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21" name="Colchete Duplo 20">
            <a:extLst>
              <a:ext uri="{FF2B5EF4-FFF2-40B4-BE49-F238E27FC236}">
                <a16:creationId xmlns:a16="http://schemas.microsoft.com/office/drawing/2014/main" xmlns="" id="{A2D5BE2E-E64F-4A8A-A2FF-711772527D9D}"/>
              </a:ext>
            </a:extLst>
          </p:cNvPr>
          <p:cNvSpPr/>
          <p:nvPr/>
        </p:nvSpPr>
        <p:spPr>
          <a:xfrm>
            <a:off x="3760717" y="4647479"/>
            <a:ext cx="3292339" cy="14344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4A603600-5267-472C-A715-5191002CAF13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5424406" y="1666552"/>
            <a:ext cx="1497955" cy="57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A16E9B22-38B9-46A2-BFBC-CBA78C7DC48A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1812236" y="1204623"/>
            <a:ext cx="4648199" cy="235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44DD529B-A5DE-4DEA-85D6-D10E8C84D351}"/>
              </a:ext>
            </a:extLst>
          </p:cNvPr>
          <p:cNvSpPr/>
          <p:nvPr/>
        </p:nvSpPr>
        <p:spPr>
          <a:xfrm>
            <a:off x="5597116" y="3790122"/>
            <a:ext cx="2701893" cy="1987826"/>
          </a:xfrm>
          <a:custGeom>
            <a:avLst/>
            <a:gdLst>
              <a:gd name="connsiteX0" fmla="*/ 154327 w 2701893"/>
              <a:gd name="connsiteY0" fmla="*/ 0 h 1987826"/>
              <a:gd name="connsiteX1" fmla="*/ 220588 w 2701893"/>
              <a:gd name="connsiteY1" fmla="*/ 609600 h 1987826"/>
              <a:gd name="connsiteX2" fmla="*/ 2274675 w 2701893"/>
              <a:gd name="connsiteY2" fmla="*/ 649356 h 1987826"/>
              <a:gd name="connsiteX3" fmla="*/ 2645736 w 2701893"/>
              <a:gd name="connsiteY3" fmla="*/ 1775791 h 1987826"/>
              <a:gd name="connsiteX4" fmla="*/ 1466293 w 2701893"/>
              <a:gd name="connsiteY4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893" h="1987826">
                <a:moveTo>
                  <a:pt x="154327" y="0"/>
                </a:moveTo>
                <a:cubicBezTo>
                  <a:pt x="10762" y="250687"/>
                  <a:pt x="-132803" y="501374"/>
                  <a:pt x="220588" y="609600"/>
                </a:cubicBezTo>
                <a:cubicBezTo>
                  <a:pt x="573979" y="717826"/>
                  <a:pt x="1870484" y="454991"/>
                  <a:pt x="2274675" y="649356"/>
                </a:cubicBezTo>
                <a:cubicBezTo>
                  <a:pt x="2678866" y="843721"/>
                  <a:pt x="2780466" y="1552713"/>
                  <a:pt x="2645736" y="1775791"/>
                </a:cubicBezTo>
                <a:cubicBezTo>
                  <a:pt x="2511006" y="1998869"/>
                  <a:pt x="1665076" y="1970157"/>
                  <a:pt x="1466293" y="1987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6">
            <a:extLst>
              <a:ext uri="{FF2B5EF4-FFF2-40B4-BE49-F238E27FC236}">
                <a16:creationId xmlns:a16="http://schemas.microsoft.com/office/drawing/2014/main" xmlns="" id="{C5DFBE45-98AF-4D92-A056-2719794CA473}"/>
              </a:ext>
            </a:extLst>
          </p:cNvPr>
          <p:cNvSpPr/>
          <p:nvPr/>
        </p:nvSpPr>
        <p:spPr>
          <a:xfrm>
            <a:off x="8398093" y="2724352"/>
            <a:ext cx="2509393" cy="108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ENTREGA(EXTERNA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2" name="Colchete Duplo 20">
            <a:extLst>
              <a:ext uri="{FF2B5EF4-FFF2-40B4-BE49-F238E27FC236}">
                <a16:creationId xmlns:a16="http://schemas.microsoft.com/office/drawing/2014/main" xmlns="" id="{A2D5BE2E-E64F-4A8A-A2FF-711772527D9D}"/>
              </a:ext>
            </a:extLst>
          </p:cNvPr>
          <p:cNvSpPr/>
          <p:nvPr/>
        </p:nvSpPr>
        <p:spPr>
          <a:xfrm>
            <a:off x="8441575" y="4553136"/>
            <a:ext cx="3292339" cy="14344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585200" y="4724400"/>
            <a:ext cx="315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REALIZAR A  ENTREGA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DO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PEDIDO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cxnSp>
        <p:nvCxnSpPr>
          <p:cNvPr id="29" name="Conector reto 28"/>
          <p:cNvCxnSpPr>
            <a:stCxn id="18" idx="2"/>
          </p:cNvCxnSpPr>
          <p:nvPr/>
        </p:nvCxnSpPr>
        <p:spPr>
          <a:xfrm rot="16200000" flipH="1">
            <a:off x="9314939" y="4147852"/>
            <a:ext cx="820055" cy="14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" idx="3"/>
          </p:cNvCxnSpPr>
          <p:nvPr/>
        </p:nvCxnSpPr>
        <p:spPr>
          <a:xfrm>
            <a:off x="7513983" y="669235"/>
            <a:ext cx="1731617" cy="210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831771" y="4891314"/>
            <a:ext cx="315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REALIZAR A 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ENTREGA 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DO PEDIDO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203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65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Yago</dc:creator>
  <cp:lastModifiedBy>Jose Luis Merma Pinedo</cp:lastModifiedBy>
  <cp:revision>169</cp:revision>
  <dcterms:created xsi:type="dcterms:W3CDTF">2019-03-13T03:24:10Z</dcterms:created>
  <dcterms:modified xsi:type="dcterms:W3CDTF">2019-05-22T14:46:21Z</dcterms:modified>
</cp:coreProperties>
</file>