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9906000" cy="6858000" type="A4"/>
  <p:notesSz cx="6858000" cy="9144000"/>
  <p:defaultTextStyle>
    <a:defPPr>
      <a:defRPr lang="de-DE"/>
    </a:defPPr>
    <a:lvl1pPr marL="0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3391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6782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80172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73563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66954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60345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53736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47125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312"/>
    <a:srgbClr val="D4C616"/>
    <a:srgbClr val="EBD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9" autoAdjust="0"/>
    <p:restoredTop sz="94640" autoAdjust="0"/>
  </p:normalViewPr>
  <p:slideViewPr>
    <p:cSldViewPr snapToGrid="0">
      <p:cViewPr varScale="1">
        <p:scale>
          <a:sx n="102" d="100"/>
          <a:sy n="102" d="100"/>
        </p:scale>
        <p:origin x="18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71" y="758953"/>
            <a:ext cx="7652385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71" y="4800603"/>
            <a:ext cx="7652385" cy="1691641"/>
          </a:xfrm>
        </p:spPr>
        <p:txBody>
          <a:bodyPr>
            <a:normAutofit/>
          </a:bodyPr>
          <a:lstStyle>
            <a:lvl1pPr marL="0" indent="0" algn="l">
              <a:buNone/>
              <a:defRPr sz="2300" baseline="0">
                <a:solidFill>
                  <a:schemeClr val="tx1">
                    <a:lumMod val="75000"/>
                  </a:schemeClr>
                </a:solidFill>
              </a:defRPr>
            </a:lvl1pPr>
            <a:lvl2pPr marL="445043" indent="0" algn="ctr">
              <a:buNone/>
              <a:defRPr sz="2300"/>
            </a:lvl2pPr>
            <a:lvl3pPr marL="890087" indent="0" algn="ctr">
              <a:buNone/>
              <a:defRPr sz="2300"/>
            </a:lvl3pPr>
            <a:lvl4pPr marL="1335129" indent="0" algn="ctr">
              <a:buNone/>
              <a:defRPr sz="1900"/>
            </a:lvl4pPr>
            <a:lvl5pPr marL="1780172" indent="0" algn="ctr">
              <a:buNone/>
              <a:defRPr sz="1900"/>
            </a:lvl5pPr>
            <a:lvl6pPr marL="2225216" indent="0" algn="ctr">
              <a:buNone/>
              <a:defRPr sz="1900"/>
            </a:lvl6pPr>
            <a:lvl7pPr marL="2670258" indent="0" algn="ctr">
              <a:buNone/>
              <a:defRPr sz="1900"/>
            </a:lvl7pPr>
            <a:lvl8pPr marL="3115301" indent="0" algn="ctr">
              <a:buNone/>
              <a:defRPr sz="1900"/>
            </a:lvl8pPr>
            <a:lvl9pPr marL="3560345" indent="0" algn="ctr">
              <a:buNone/>
              <a:defRPr sz="1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40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1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069" y="381002"/>
            <a:ext cx="2012156" cy="58975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130" y="381002"/>
            <a:ext cx="6284119" cy="58975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6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71" y="758953"/>
            <a:ext cx="7652385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4800603"/>
            <a:ext cx="7652385" cy="1691641"/>
          </a:xfrm>
        </p:spPr>
        <p:txBody>
          <a:bodyPr anchor="t">
            <a:normAutofit/>
          </a:bodyPr>
          <a:lstStyle>
            <a:lvl1pPr marL="0" indent="0">
              <a:buNone/>
              <a:defRPr sz="2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50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5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0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5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0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153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603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9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271" y="1828803"/>
            <a:ext cx="3640455" cy="435133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7765" y="1828803"/>
            <a:ext cx="3640455" cy="435133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6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1713656"/>
            <a:ext cx="3640455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45043" indent="0">
              <a:buNone/>
              <a:defRPr sz="1900" b="1"/>
            </a:lvl2pPr>
            <a:lvl3pPr marL="890087" indent="0">
              <a:buNone/>
              <a:defRPr sz="1900" b="1"/>
            </a:lvl3pPr>
            <a:lvl4pPr marL="1335129" indent="0">
              <a:buNone/>
              <a:defRPr sz="1600" b="1"/>
            </a:lvl4pPr>
            <a:lvl5pPr marL="1780172" indent="0">
              <a:buNone/>
              <a:defRPr sz="1600" b="1"/>
            </a:lvl5pPr>
            <a:lvl6pPr marL="2225216" indent="0">
              <a:buNone/>
              <a:defRPr sz="1600" b="1"/>
            </a:lvl6pPr>
            <a:lvl7pPr marL="2670258" indent="0">
              <a:buNone/>
              <a:defRPr sz="1600" b="1"/>
            </a:lvl7pPr>
            <a:lvl8pPr marL="3115301" indent="0">
              <a:buNone/>
              <a:defRPr sz="1600" b="1"/>
            </a:lvl8pPr>
            <a:lvl9pPr marL="3560345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271" y="2507555"/>
            <a:ext cx="3640455" cy="366465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7765" y="1713656"/>
            <a:ext cx="3640455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45043" indent="0">
              <a:buNone/>
              <a:defRPr sz="1900" b="1"/>
            </a:lvl2pPr>
            <a:lvl3pPr marL="890087" indent="0">
              <a:buNone/>
              <a:defRPr sz="1900" b="1"/>
            </a:lvl3pPr>
            <a:lvl4pPr marL="1335129" indent="0">
              <a:buNone/>
              <a:defRPr sz="1600" b="1"/>
            </a:lvl4pPr>
            <a:lvl5pPr marL="1780172" indent="0">
              <a:buNone/>
              <a:defRPr sz="1600" b="1"/>
            </a:lvl5pPr>
            <a:lvl6pPr marL="2225216" indent="0">
              <a:buNone/>
              <a:defRPr sz="1600" b="1"/>
            </a:lvl6pPr>
            <a:lvl7pPr marL="2670258" indent="0">
              <a:buNone/>
              <a:defRPr sz="1600" b="1"/>
            </a:lvl7pPr>
            <a:lvl8pPr marL="3115301" indent="0">
              <a:buNone/>
              <a:defRPr sz="1600" b="1"/>
            </a:lvl8pPr>
            <a:lvl9pPr marL="3560345" indent="0">
              <a:buNone/>
              <a:defRPr sz="1600" b="1"/>
            </a:lvl9pPr>
          </a:lstStyle>
          <a:p>
            <a:pPr marL="0" lvl="0" indent="0" algn="l" defTabSz="890087" rtl="0" eaLnBrk="1" latinLnBrk="0" hangingPunct="1">
              <a:lnSpc>
                <a:spcPct val="90000"/>
              </a:lnSpc>
              <a:spcBef>
                <a:spcPts val="1947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7765" y="2507555"/>
            <a:ext cx="3640455" cy="366465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8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2"/>
            <a:ext cx="2600325" cy="1600198"/>
          </a:xfrm>
        </p:spPr>
        <p:txBody>
          <a:bodyPr anchor="b">
            <a:normAutofit/>
          </a:bodyPr>
          <a:lstStyle>
            <a:lvl1pPr>
              <a:defRPr sz="31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718" y="685801"/>
            <a:ext cx="4939242" cy="5486400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99738"/>
            <a:ext cx="2600325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779"/>
              </a:spcBef>
              <a:buNone/>
              <a:defRPr sz="1300"/>
            </a:lvl1pPr>
            <a:lvl2pPr marL="445043" indent="0">
              <a:buNone/>
              <a:defRPr sz="1200"/>
            </a:lvl2pPr>
            <a:lvl3pPr marL="890087" indent="0">
              <a:buNone/>
              <a:defRPr sz="1100"/>
            </a:lvl3pPr>
            <a:lvl4pPr marL="1335129" indent="0">
              <a:buNone/>
              <a:defRPr sz="900"/>
            </a:lvl4pPr>
            <a:lvl5pPr marL="1780172" indent="0">
              <a:buNone/>
              <a:defRPr sz="900"/>
            </a:lvl5pPr>
            <a:lvl6pPr marL="2225216" indent="0">
              <a:buNone/>
              <a:defRPr sz="900"/>
            </a:lvl6pPr>
            <a:lvl7pPr marL="2670258" indent="0">
              <a:buNone/>
              <a:defRPr sz="900"/>
            </a:lvl7pPr>
            <a:lvl8pPr marL="3115301" indent="0">
              <a:buNone/>
              <a:defRPr sz="900"/>
            </a:lvl8pPr>
            <a:lvl9pPr marL="3560345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4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5105403"/>
            <a:ext cx="9175431" cy="17526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257801"/>
            <a:ext cx="8110538" cy="9144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" y="4"/>
            <a:ext cx="9175431" cy="5128924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100">
                <a:solidFill>
                  <a:schemeClr val="bg1"/>
                </a:solidFill>
              </a:defRPr>
            </a:lvl1pPr>
            <a:lvl2pPr marL="445043" indent="0">
              <a:buNone/>
              <a:defRPr sz="2700"/>
            </a:lvl2pPr>
            <a:lvl3pPr marL="890087" indent="0">
              <a:buNone/>
              <a:defRPr sz="2400"/>
            </a:lvl3pPr>
            <a:lvl4pPr marL="1335129" indent="0">
              <a:buNone/>
              <a:defRPr sz="1900"/>
            </a:lvl4pPr>
            <a:lvl5pPr marL="1780172" indent="0">
              <a:buNone/>
              <a:defRPr sz="1900"/>
            </a:lvl5pPr>
            <a:lvl6pPr marL="2225216" indent="0">
              <a:buNone/>
              <a:defRPr sz="1900"/>
            </a:lvl6pPr>
            <a:lvl7pPr marL="2670258" indent="0">
              <a:buNone/>
              <a:defRPr sz="1900"/>
            </a:lvl7pPr>
            <a:lvl8pPr marL="3115301" indent="0">
              <a:buNone/>
              <a:defRPr sz="1900"/>
            </a:lvl8pPr>
            <a:lvl9pPr marL="3560345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6108592"/>
            <a:ext cx="8110538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79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45043" indent="0">
              <a:buNone/>
              <a:defRPr sz="1200"/>
            </a:lvl2pPr>
            <a:lvl3pPr marL="890087" indent="0">
              <a:buNone/>
              <a:defRPr sz="1100"/>
            </a:lvl3pPr>
            <a:lvl4pPr marL="1335129" indent="0">
              <a:buNone/>
              <a:defRPr sz="900"/>
            </a:lvl4pPr>
            <a:lvl5pPr marL="1780172" indent="0">
              <a:buNone/>
              <a:defRPr sz="900"/>
            </a:lvl5pPr>
            <a:lvl6pPr marL="2225216" indent="0">
              <a:buNone/>
              <a:defRPr sz="900"/>
            </a:lvl6pPr>
            <a:lvl7pPr marL="2670258" indent="0">
              <a:buNone/>
              <a:defRPr sz="900"/>
            </a:lvl7pPr>
            <a:lvl8pPr marL="3115301" indent="0">
              <a:buNone/>
              <a:defRPr sz="900"/>
            </a:lvl8pPr>
            <a:lvl9pPr marL="3560345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3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75438" y="1"/>
            <a:ext cx="742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277" y="365761"/>
            <a:ext cx="7875269" cy="1325563"/>
          </a:xfrm>
          <a:prstGeom prst="rect">
            <a:avLst/>
          </a:prstGeom>
        </p:spPr>
        <p:txBody>
          <a:bodyPr vert="horz" lIns="118679" tIns="59339" rIns="118679" bIns="59339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6" y="1828803"/>
            <a:ext cx="6983731" cy="4351337"/>
          </a:xfrm>
          <a:prstGeom prst="rect">
            <a:avLst/>
          </a:prstGeom>
        </p:spPr>
        <p:txBody>
          <a:bodyPr vert="horz" lIns="118679" tIns="59339" rIns="118679" bIns="5933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594415" y="1032769"/>
            <a:ext cx="1904999" cy="296664"/>
          </a:xfrm>
          <a:prstGeom prst="rect">
            <a:avLst/>
          </a:prstGeom>
        </p:spPr>
        <p:txBody>
          <a:bodyPr vert="horz" lIns="118679" tIns="59339" rIns="118679" bIns="59339" rtlCol="0" anchor="ctr"/>
          <a:lstStyle>
            <a:lvl1pPr algn="r">
              <a:defRPr sz="11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56212" y="4080769"/>
            <a:ext cx="3581401" cy="296664"/>
          </a:xfrm>
          <a:prstGeom prst="rect">
            <a:avLst/>
          </a:prstGeom>
        </p:spPr>
        <p:txBody>
          <a:bodyPr vert="horz" lIns="118679" tIns="59339" rIns="118679" bIns="59339" rtlCol="0" anchor="ctr"/>
          <a:lstStyle>
            <a:lvl1pPr algn="l">
              <a:defRPr sz="11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5438" y="6172204"/>
            <a:ext cx="742949" cy="593725"/>
          </a:xfrm>
          <a:prstGeom prst="rect">
            <a:avLst/>
          </a:prstGeom>
        </p:spPr>
        <p:txBody>
          <a:bodyPr vert="horz" lIns="59339" tIns="59339" rIns="59339" bIns="59339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890087" rtl="0" eaLnBrk="1" latinLnBrk="0" hangingPunct="1">
        <a:lnSpc>
          <a:spcPct val="90000"/>
        </a:lnSpc>
        <a:spcBef>
          <a:spcPct val="0"/>
        </a:spcBef>
        <a:buNone/>
        <a:defRPr sz="4300" kern="1200" spc="-49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017" indent="-178017" algn="l" defTabSz="890087" rtl="0" eaLnBrk="1" latinLnBrk="0" hangingPunct="1">
        <a:lnSpc>
          <a:spcPct val="95000"/>
        </a:lnSpc>
        <a:spcBef>
          <a:spcPts val="1363"/>
        </a:spcBef>
        <a:spcAft>
          <a:spcPts val="195"/>
        </a:spcAft>
        <a:buClr>
          <a:schemeClr val="accent1"/>
        </a:buClr>
        <a:buSzPct val="80000"/>
        <a:buFont typeface="Arial" pitchFamily="34" charset="0"/>
        <a:buChar char="•"/>
        <a:defRPr sz="19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45043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12069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79095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46120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57456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49479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41502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33526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5043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0087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129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780172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216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0258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15301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0345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295525" y="790575"/>
            <a:ext cx="1238250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17" name="Elipse 16"/>
          <p:cNvSpPr/>
          <p:nvPr/>
        </p:nvSpPr>
        <p:spPr>
          <a:xfrm>
            <a:off x="2133599" y="1924050"/>
            <a:ext cx="117157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Anotar pedido</a:t>
            </a:r>
            <a:endParaRPr lang="pt-BR" sz="1300" dirty="0"/>
          </a:p>
        </p:txBody>
      </p:sp>
      <p:cxnSp>
        <p:nvCxnSpPr>
          <p:cNvPr id="21" name="Conector de seta reta 20"/>
          <p:cNvCxnSpPr>
            <a:stCxn id="15" idx="2"/>
          </p:cNvCxnSpPr>
          <p:nvPr/>
        </p:nvCxnSpPr>
        <p:spPr>
          <a:xfrm rot="16200000" flipH="1">
            <a:off x="2505075" y="1476375"/>
            <a:ext cx="8763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143125" y="3409950"/>
          <a:ext cx="9906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Pedido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3743325" y="3390900"/>
          <a:ext cx="9906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Produtos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5381625" y="3390900"/>
          <a:ext cx="11049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49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Promoção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Conector de seta reta 30"/>
          <p:cNvCxnSpPr>
            <a:stCxn id="17" idx="4"/>
          </p:cNvCxnSpPr>
          <p:nvPr/>
        </p:nvCxnSpPr>
        <p:spPr>
          <a:xfrm rot="5400000">
            <a:off x="2274094" y="2955131"/>
            <a:ext cx="714375" cy="17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17" idx="5"/>
          </p:cNvCxnSpPr>
          <p:nvPr/>
        </p:nvCxnSpPr>
        <p:spPr>
          <a:xfrm rot="10800000">
            <a:off x="3133601" y="2574458"/>
            <a:ext cx="1066924" cy="816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17" idx="2"/>
            <a:endCxn id="15" idx="1"/>
          </p:cNvCxnSpPr>
          <p:nvPr/>
        </p:nvCxnSpPr>
        <p:spPr>
          <a:xfrm rot="10800000" flipH="1">
            <a:off x="2133599" y="928688"/>
            <a:ext cx="161926" cy="1376362"/>
          </a:xfrm>
          <a:prstGeom prst="curvedConnector3">
            <a:avLst>
              <a:gd name="adj1" fmla="val -14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 rot="16200000">
            <a:off x="2724150" y="1381125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  <p:sp>
        <p:nvSpPr>
          <p:cNvPr id="59" name="CaixaDeTexto 58"/>
          <p:cNvSpPr txBox="1"/>
          <p:nvPr/>
        </p:nvSpPr>
        <p:spPr>
          <a:xfrm rot="21284816">
            <a:off x="466725" y="1323975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 recusado</a:t>
            </a:r>
            <a:endParaRPr lang="pt-BR" sz="1300" dirty="0"/>
          </a:p>
        </p:txBody>
      </p:sp>
      <p:cxnSp>
        <p:nvCxnSpPr>
          <p:cNvPr id="61" name="Conector de seta reta 60"/>
          <p:cNvCxnSpPr/>
          <p:nvPr/>
        </p:nvCxnSpPr>
        <p:spPr>
          <a:xfrm rot="10800000">
            <a:off x="3352800" y="2438401"/>
            <a:ext cx="2514600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4791075" y="638175"/>
            <a:ext cx="1238250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63" name="Elipse 62"/>
          <p:cNvSpPr/>
          <p:nvPr/>
        </p:nvSpPr>
        <p:spPr>
          <a:xfrm>
            <a:off x="4733925" y="1724025"/>
            <a:ext cx="145732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Receber pagamento</a:t>
            </a:r>
            <a:endParaRPr lang="pt-BR" sz="1300" dirty="0"/>
          </a:p>
        </p:txBody>
      </p:sp>
      <p:graphicFrame>
        <p:nvGraphicFramePr>
          <p:cNvPr id="64" name="Tabela 63"/>
          <p:cNvGraphicFramePr>
            <a:graphicFrameLocks noGrp="1"/>
          </p:cNvGraphicFramePr>
          <p:nvPr/>
        </p:nvGraphicFramePr>
        <p:xfrm>
          <a:off x="6943725" y="3400425"/>
          <a:ext cx="1369002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9002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pagamento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Conector de seta reta 65"/>
          <p:cNvCxnSpPr>
            <a:stCxn id="63" idx="4"/>
          </p:cNvCxnSpPr>
          <p:nvPr/>
        </p:nvCxnSpPr>
        <p:spPr>
          <a:xfrm rot="16200000" flipH="1">
            <a:off x="5860257" y="2202656"/>
            <a:ext cx="781053" cy="1576390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rot="16200000" flipH="1">
            <a:off x="4679158" y="1321594"/>
            <a:ext cx="809625" cy="523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 rot="17393158">
            <a:off x="4245838" y="1295401"/>
            <a:ext cx="10374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pagamento</a:t>
            </a:r>
          </a:p>
        </p:txBody>
      </p:sp>
      <p:cxnSp>
        <p:nvCxnSpPr>
          <p:cNvPr id="71" name="Conector de seta reta 70"/>
          <p:cNvCxnSpPr/>
          <p:nvPr/>
        </p:nvCxnSpPr>
        <p:spPr>
          <a:xfrm flipV="1">
            <a:off x="2762250" y="2286000"/>
            <a:ext cx="1876425" cy="1066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8"/>
          <p:cNvCxnSpPr>
            <a:stCxn id="63" idx="6"/>
            <a:endCxn id="62" idx="3"/>
          </p:cNvCxnSpPr>
          <p:nvPr/>
        </p:nvCxnSpPr>
        <p:spPr>
          <a:xfrm flipH="1" flipV="1">
            <a:off x="6029325" y="776288"/>
            <a:ext cx="161925" cy="1385887"/>
          </a:xfrm>
          <a:prstGeom prst="curvedConnector3">
            <a:avLst>
              <a:gd name="adj1" fmla="val -141176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5876925" y="1200150"/>
            <a:ext cx="5629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troco</a:t>
            </a:r>
            <a:endParaRPr lang="pt-BR" sz="1300" dirty="0"/>
          </a:p>
        </p:txBody>
      </p:sp>
      <p:sp>
        <p:nvSpPr>
          <p:cNvPr id="98" name="Retângulo 97"/>
          <p:cNvSpPr/>
          <p:nvPr/>
        </p:nvSpPr>
        <p:spPr>
          <a:xfrm>
            <a:off x="7334249" y="54292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27" name="Elipse 26"/>
          <p:cNvSpPr/>
          <p:nvPr/>
        </p:nvSpPr>
        <p:spPr>
          <a:xfrm>
            <a:off x="7067550" y="1924050"/>
            <a:ext cx="145732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smtClean="0"/>
          </a:p>
          <a:p>
            <a:pPr algn="ctr"/>
            <a:r>
              <a:rPr lang="pt-BR" sz="1300" smtClean="0"/>
              <a:t>Entregar </a:t>
            </a:r>
            <a:endParaRPr lang="pt-BR" sz="1300" dirty="0" smtClean="0"/>
          </a:p>
          <a:p>
            <a:pPr algn="ctr"/>
            <a:r>
              <a:rPr lang="pt-BR" sz="1300" dirty="0" smtClean="0"/>
              <a:t>Pedido</a:t>
            </a:r>
          </a:p>
          <a:p>
            <a:pPr algn="ctr"/>
            <a:r>
              <a:rPr lang="pt-BR" sz="1300" dirty="0"/>
              <a:t>(interno)</a:t>
            </a:r>
          </a:p>
          <a:p>
            <a:pPr algn="ctr"/>
            <a:endParaRPr lang="pt-BR" sz="1300" dirty="0"/>
          </a:p>
        </p:txBody>
      </p:sp>
      <p:cxnSp>
        <p:nvCxnSpPr>
          <p:cNvPr id="32" name="Conector de seta reta 31"/>
          <p:cNvCxnSpPr/>
          <p:nvPr/>
        </p:nvCxnSpPr>
        <p:spPr>
          <a:xfrm rot="5400000" flipH="1" flipV="1">
            <a:off x="2114550" y="1438276"/>
            <a:ext cx="790575" cy="12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6867393">
            <a:off x="1737930" y="1457325"/>
            <a:ext cx="10791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Nro. pedido</a:t>
            </a:r>
            <a:endParaRPr lang="pt-BR" sz="1300" dirty="0"/>
          </a:p>
        </p:txBody>
      </p:sp>
      <p:cxnSp>
        <p:nvCxnSpPr>
          <p:cNvPr id="38" name="Conector de seta reta 37"/>
          <p:cNvCxnSpPr/>
          <p:nvPr/>
        </p:nvCxnSpPr>
        <p:spPr>
          <a:xfrm rot="16200000" flipH="1">
            <a:off x="6943724" y="1238251"/>
            <a:ext cx="1143003" cy="266699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178562">
            <a:off x="6529937" y="1085776"/>
            <a:ext cx="176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</a:t>
            </a:r>
            <a:endParaRPr lang="pt-BR" sz="1300" dirty="0"/>
          </a:p>
        </p:txBody>
      </p:sp>
      <p:cxnSp>
        <p:nvCxnSpPr>
          <p:cNvPr id="44" name="Conector de seta reta 43"/>
          <p:cNvCxnSpPr>
            <a:endCxn id="27" idx="2"/>
          </p:cNvCxnSpPr>
          <p:nvPr/>
        </p:nvCxnSpPr>
        <p:spPr>
          <a:xfrm flipV="1">
            <a:off x="3000375" y="2362200"/>
            <a:ext cx="4067175" cy="100965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78"/>
          <p:cNvCxnSpPr>
            <a:stCxn id="27" idx="6"/>
            <a:endCxn id="98" idx="3"/>
          </p:cNvCxnSpPr>
          <p:nvPr/>
        </p:nvCxnSpPr>
        <p:spPr>
          <a:xfrm flipH="1" flipV="1">
            <a:off x="8524874" y="681038"/>
            <a:ext cx="1" cy="1681162"/>
          </a:xfrm>
          <a:prstGeom prst="curvedConnector3">
            <a:avLst>
              <a:gd name="adj1" fmla="val -2286000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867651" y="1123951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  <p:cxnSp>
        <p:nvCxnSpPr>
          <p:cNvPr id="60" name="Conector de seta reta 59"/>
          <p:cNvCxnSpPr>
            <a:stCxn id="27" idx="0"/>
          </p:cNvCxnSpPr>
          <p:nvPr/>
        </p:nvCxnSpPr>
        <p:spPr>
          <a:xfrm rot="5400000" flipH="1" flipV="1">
            <a:off x="7348538" y="1304927"/>
            <a:ext cx="1066799" cy="1714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2" idx="2"/>
            <a:endCxn id="62" idx="2"/>
          </p:cNvCxnSpPr>
          <p:nvPr/>
        </p:nvCxnSpPr>
        <p:spPr>
          <a:xfrm rot="5400000">
            <a:off x="5410200" y="9144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 rot="17324838">
            <a:off x="8104138" y="1143000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recusado</a:t>
            </a:r>
            <a:endParaRPr lang="pt-BR" sz="1300" dirty="0"/>
          </a:p>
        </p:txBody>
      </p:sp>
      <p:sp>
        <p:nvSpPr>
          <p:cNvPr id="85" name="Elipse 84"/>
          <p:cNvSpPr/>
          <p:nvPr/>
        </p:nvSpPr>
        <p:spPr>
          <a:xfrm>
            <a:off x="1885949" y="4552950"/>
            <a:ext cx="1371601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Cancelar pedido</a:t>
            </a:r>
            <a:endParaRPr lang="pt-BR" sz="1300" dirty="0"/>
          </a:p>
        </p:txBody>
      </p:sp>
      <p:sp>
        <p:nvSpPr>
          <p:cNvPr id="86" name="Retângulo 85"/>
          <p:cNvSpPr/>
          <p:nvPr/>
        </p:nvSpPr>
        <p:spPr>
          <a:xfrm>
            <a:off x="1181099" y="639127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cxnSp>
        <p:nvCxnSpPr>
          <p:cNvPr id="87" name="Conector de seta reta 86"/>
          <p:cNvCxnSpPr>
            <a:stCxn id="86" idx="0"/>
          </p:cNvCxnSpPr>
          <p:nvPr/>
        </p:nvCxnSpPr>
        <p:spPr>
          <a:xfrm rot="5400000" flipH="1" flipV="1">
            <a:off x="1478758" y="5536405"/>
            <a:ext cx="1152525" cy="5572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276225" y="5248276"/>
            <a:ext cx="21130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Solicitação cancelamento</a:t>
            </a:r>
            <a:endParaRPr lang="pt-BR" sz="1300" dirty="0"/>
          </a:p>
        </p:txBody>
      </p:sp>
      <p:cxnSp>
        <p:nvCxnSpPr>
          <p:cNvPr id="92" name="Conector de seta reta 91"/>
          <p:cNvCxnSpPr>
            <a:stCxn id="85" idx="0"/>
          </p:cNvCxnSpPr>
          <p:nvPr/>
        </p:nvCxnSpPr>
        <p:spPr>
          <a:xfrm rot="5400000" flipH="1" flipV="1">
            <a:off x="2157412" y="4129088"/>
            <a:ext cx="838200" cy="95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a 93"/>
          <p:cNvCxnSpPr>
            <a:stCxn id="85" idx="6"/>
            <a:endCxn id="86" idx="3"/>
          </p:cNvCxnSpPr>
          <p:nvPr/>
        </p:nvCxnSpPr>
        <p:spPr>
          <a:xfrm flipH="1">
            <a:off x="2371724" y="4905375"/>
            <a:ext cx="885826" cy="1624013"/>
          </a:xfrm>
          <a:prstGeom prst="curvedConnector3">
            <a:avLst>
              <a:gd name="adj1" fmla="val -107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 rot="17301563">
            <a:off x="2400300" y="5600172"/>
            <a:ext cx="203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Cancelamento realizado</a:t>
            </a:r>
            <a:endParaRPr lang="pt-BR" sz="1300" dirty="0"/>
          </a:p>
        </p:txBody>
      </p:sp>
      <p:sp>
        <p:nvSpPr>
          <p:cNvPr id="97" name="Retângulo 96"/>
          <p:cNvSpPr/>
          <p:nvPr/>
        </p:nvSpPr>
        <p:spPr>
          <a:xfrm>
            <a:off x="6286499" y="6324600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99" name="Elipse 98"/>
          <p:cNvSpPr/>
          <p:nvPr/>
        </p:nvSpPr>
        <p:spPr>
          <a:xfrm>
            <a:off x="5086350" y="4619625"/>
            <a:ext cx="1485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Verificar pedido</a:t>
            </a:r>
            <a:endParaRPr lang="pt-BR" sz="1300" dirty="0"/>
          </a:p>
        </p:txBody>
      </p:sp>
      <p:sp>
        <p:nvSpPr>
          <p:cNvPr id="100" name="Elipse 99"/>
          <p:cNvSpPr/>
          <p:nvPr/>
        </p:nvSpPr>
        <p:spPr>
          <a:xfrm>
            <a:off x="7448550" y="4384470"/>
            <a:ext cx="1262408" cy="85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smtClean="0"/>
          </a:p>
          <a:p>
            <a:pPr algn="ctr"/>
            <a:r>
              <a:rPr lang="pt-BR" sz="1300" smtClean="0"/>
              <a:t>Entrega pedido</a:t>
            </a:r>
          </a:p>
          <a:p>
            <a:pPr algn="ctr"/>
            <a:r>
              <a:rPr lang="pt-BR" sz="1300" dirty="0" smtClean="0"/>
              <a:t>(externa)</a:t>
            </a:r>
          </a:p>
          <a:p>
            <a:pPr algn="ctr"/>
            <a:r>
              <a:rPr lang="pt-BR" sz="1300" dirty="0" smtClean="0"/>
              <a:t> </a:t>
            </a:r>
            <a:endParaRPr lang="pt-BR" sz="1300" dirty="0"/>
          </a:p>
        </p:txBody>
      </p:sp>
      <p:cxnSp>
        <p:nvCxnSpPr>
          <p:cNvPr id="103" name="Conector de seta reta 102"/>
          <p:cNvCxnSpPr>
            <a:endCxn id="99" idx="1"/>
          </p:cNvCxnSpPr>
          <p:nvPr/>
        </p:nvCxnSpPr>
        <p:spPr>
          <a:xfrm>
            <a:off x="2552700" y="3705225"/>
            <a:ext cx="2751255" cy="1020412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endCxn id="99" idx="4"/>
          </p:cNvCxnSpPr>
          <p:nvPr/>
        </p:nvCxnSpPr>
        <p:spPr>
          <a:xfrm rot="16200000" flipV="1">
            <a:off x="5695950" y="5476874"/>
            <a:ext cx="942976" cy="676275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em curva 108"/>
          <p:cNvCxnSpPr>
            <a:stCxn id="99" idx="2"/>
            <a:endCxn id="97" idx="1"/>
          </p:cNvCxnSpPr>
          <p:nvPr/>
        </p:nvCxnSpPr>
        <p:spPr>
          <a:xfrm rot="10800000" flipH="1" flipV="1">
            <a:off x="5086349" y="4981575"/>
            <a:ext cx="1200149" cy="1481138"/>
          </a:xfrm>
          <a:prstGeom prst="curvedConnector3">
            <a:avLst>
              <a:gd name="adj1" fmla="val -3175"/>
            </a:avLst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Forma 111"/>
          <p:cNvCxnSpPr>
            <a:stCxn id="99" idx="6"/>
          </p:cNvCxnSpPr>
          <p:nvPr/>
        </p:nvCxnSpPr>
        <p:spPr>
          <a:xfrm>
            <a:off x="6572249" y="4981575"/>
            <a:ext cx="609601" cy="1304925"/>
          </a:xfrm>
          <a:prstGeom prst="curvedConnector2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 rot="2892647">
            <a:off x="5829299" y="5648325"/>
            <a:ext cx="11641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Nro. numero</a:t>
            </a:r>
            <a:endParaRPr lang="pt-BR" sz="1300" dirty="0"/>
          </a:p>
        </p:txBody>
      </p:sp>
      <p:sp>
        <p:nvSpPr>
          <p:cNvPr id="114" name="CaixaDeTexto 113"/>
          <p:cNvSpPr txBox="1"/>
          <p:nvPr/>
        </p:nvSpPr>
        <p:spPr>
          <a:xfrm rot="4132353">
            <a:off x="3908190" y="5695116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recusado</a:t>
            </a:r>
            <a:endParaRPr lang="pt-BR" sz="1300" dirty="0"/>
          </a:p>
        </p:txBody>
      </p:sp>
      <p:sp>
        <p:nvSpPr>
          <p:cNvPr id="123" name="CaixaDeTexto 122"/>
          <p:cNvSpPr txBox="1"/>
          <p:nvPr/>
        </p:nvSpPr>
        <p:spPr>
          <a:xfrm rot="4088869">
            <a:off x="6221898" y="5372504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aceito</a:t>
            </a:r>
            <a:endParaRPr lang="pt-BR" sz="1300" dirty="0"/>
          </a:p>
        </p:txBody>
      </p:sp>
      <p:cxnSp>
        <p:nvCxnSpPr>
          <p:cNvPr id="127" name="Conector de seta reta 126"/>
          <p:cNvCxnSpPr>
            <a:stCxn id="97" idx="3"/>
          </p:cNvCxnSpPr>
          <p:nvPr/>
        </p:nvCxnSpPr>
        <p:spPr>
          <a:xfrm flipV="1">
            <a:off x="7477124" y="5260769"/>
            <a:ext cx="479344" cy="1201944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/>
          <p:cNvSpPr txBox="1"/>
          <p:nvPr/>
        </p:nvSpPr>
        <p:spPr>
          <a:xfrm rot="17393158">
            <a:off x="7419234" y="5794169"/>
            <a:ext cx="10518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Pagamento</a:t>
            </a:r>
          </a:p>
        </p:txBody>
      </p:sp>
      <p:cxnSp>
        <p:nvCxnSpPr>
          <p:cNvPr id="132" name="Conector de seta reta 131"/>
          <p:cNvCxnSpPr/>
          <p:nvPr/>
        </p:nvCxnSpPr>
        <p:spPr>
          <a:xfrm>
            <a:off x="7422078" y="3705101"/>
            <a:ext cx="353641" cy="738882"/>
          </a:xfrm>
          <a:prstGeom prst="straightConnector1">
            <a:avLst/>
          </a:prstGeom>
          <a:ln>
            <a:solidFill>
              <a:srgbClr val="AEA31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em curva 133"/>
          <p:cNvCxnSpPr>
            <a:stCxn id="100" idx="6"/>
            <a:endCxn id="97" idx="3"/>
          </p:cNvCxnSpPr>
          <p:nvPr/>
        </p:nvCxnSpPr>
        <p:spPr>
          <a:xfrm flipH="1">
            <a:off x="7477124" y="4811611"/>
            <a:ext cx="1233834" cy="1651102"/>
          </a:xfrm>
          <a:prstGeom prst="curvedConnector3">
            <a:avLst>
              <a:gd name="adj1" fmla="val -18528"/>
            </a:avLst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endCxn id="100" idx="1"/>
          </p:cNvCxnSpPr>
          <p:nvPr/>
        </p:nvCxnSpPr>
        <p:spPr>
          <a:xfrm>
            <a:off x="2980706" y="3752603"/>
            <a:ext cx="4652719" cy="756974"/>
          </a:xfrm>
          <a:prstGeom prst="straightConnector1">
            <a:avLst/>
          </a:prstGeom>
          <a:ln>
            <a:solidFill>
              <a:srgbClr val="AEA31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 rot="4394037">
            <a:off x="8780072" y="5230834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1765</TotalTime>
  <Words>61</Words>
  <Application>Microsoft Office PowerPoint</Application>
  <PresentationFormat>Papel A4 (210 x 297 mm)</PresentationFormat>
  <Paragraphs>36</Paragraphs>
  <Slides>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</dc:creator>
  <cp:lastModifiedBy>Jose Luis Merma Pinedo</cp:lastModifiedBy>
  <cp:revision>141</cp:revision>
  <dcterms:created xsi:type="dcterms:W3CDTF">2012-07-30T23:50:35Z</dcterms:created>
  <dcterms:modified xsi:type="dcterms:W3CDTF">2019-05-22T14:49:52Z</dcterms:modified>
</cp:coreProperties>
</file>