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ADF4-678A-49F7-B6C0-9D64B77C0427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AC54-43A4-4120-8D76-052E2467A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58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ADF4-678A-49F7-B6C0-9D64B77C0427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AC54-43A4-4120-8D76-052E2467A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20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ADF4-678A-49F7-B6C0-9D64B77C0427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AC54-43A4-4120-8D76-052E2467A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4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ADF4-678A-49F7-B6C0-9D64B77C0427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AC54-43A4-4120-8D76-052E2467A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96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ADF4-678A-49F7-B6C0-9D64B77C0427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AC54-43A4-4120-8D76-052E2467A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59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ADF4-678A-49F7-B6C0-9D64B77C0427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AC54-43A4-4120-8D76-052E2467A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04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ADF4-678A-49F7-B6C0-9D64B77C0427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AC54-43A4-4120-8D76-052E2467A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95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ADF4-678A-49F7-B6C0-9D64B77C0427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AC54-43A4-4120-8D76-052E2467A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ADF4-678A-49F7-B6C0-9D64B77C0427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AC54-43A4-4120-8D76-052E2467A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6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ADF4-678A-49F7-B6C0-9D64B77C0427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AC54-43A4-4120-8D76-052E2467A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86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ADF4-678A-49F7-B6C0-9D64B77C0427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AC54-43A4-4120-8D76-052E2467A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98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9ADF4-678A-49F7-B6C0-9D64B77C0427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AC54-43A4-4120-8D76-052E2467A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79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168502" y="2232838"/>
            <a:ext cx="710254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INTEGRANTES DO PROJETO JOANINHA.</a:t>
            </a:r>
          </a:p>
          <a:p>
            <a:endParaRPr lang="pt-BR" dirty="0" smtClean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sz="1600" dirty="0"/>
              <a:t>• William Martins de Oliveira. | Ra:1701588 | Contato: (11) 95142-4607.</a:t>
            </a:r>
            <a:br>
              <a:rPr lang="pt-BR" sz="1600" dirty="0"/>
            </a:br>
            <a:r>
              <a:rPr lang="pt-BR" sz="1600" dirty="0"/>
              <a:t>• </a:t>
            </a:r>
            <a:r>
              <a:rPr lang="pt-BR" sz="1600" dirty="0" err="1"/>
              <a:t>Yago</a:t>
            </a:r>
            <a:r>
              <a:rPr lang="pt-BR" sz="1600" dirty="0"/>
              <a:t> de Oliveira Justo. | Ra:1800803 | Contato: (11) 94037-8531.</a:t>
            </a:r>
            <a:br>
              <a:rPr lang="pt-BR" sz="1600" dirty="0"/>
            </a:br>
            <a:r>
              <a:rPr lang="pt-BR" sz="1600" dirty="0"/>
              <a:t>• Eduardo de Lima Cipriano. | Ra:1800431 | Contato: (11) 98962-9880.</a:t>
            </a:r>
            <a:br>
              <a:rPr lang="pt-BR" sz="1600" dirty="0"/>
            </a:br>
            <a:r>
              <a:rPr lang="pt-BR" sz="1600" dirty="0"/>
              <a:t>• José Luís Merma </a:t>
            </a:r>
            <a:r>
              <a:rPr lang="pt-BR" sz="1600" dirty="0" err="1"/>
              <a:t>Pinedo</a:t>
            </a:r>
            <a:r>
              <a:rPr lang="pt-BR" sz="1600" dirty="0"/>
              <a:t>. | Ra:1800780 | Contato: (11) 95273-1231.</a:t>
            </a:r>
            <a:br>
              <a:rPr lang="pt-BR" sz="1600" dirty="0"/>
            </a:br>
            <a:r>
              <a:rPr lang="pt-BR" sz="1600" dirty="0"/>
              <a:t>• Cliente: Carlos Eduardo da Silva </a:t>
            </a:r>
            <a:r>
              <a:rPr lang="pt-BR" sz="1600" dirty="0" err="1"/>
              <a:t>Schendroski</a:t>
            </a:r>
            <a:r>
              <a:rPr lang="pt-BR" sz="1600" dirty="0"/>
              <a:t>. |Contato: (11) 94774-4878.</a:t>
            </a:r>
          </a:p>
        </p:txBody>
      </p:sp>
    </p:spTree>
    <p:extLst>
      <p:ext uri="{BB962C8B-B14F-4D97-AF65-F5344CB8AC3E}">
        <p14:creationId xmlns:p14="http://schemas.microsoft.com/office/powerpoint/2010/main" val="3364922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Martins de Oliveira</dc:creator>
  <cp:lastModifiedBy>William Martins de Oliveira</cp:lastModifiedBy>
  <cp:revision>1</cp:revision>
  <dcterms:created xsi:type="dcterms:W3CDTF">2019-05-17T13:20:57Z</dcterms:created>
  <dcterms:modified xsi:type="dcterms:W3CDTF">2019-05-17T13:23:10Z</dcterms:modified>
</cp:coreProperties>
</file>