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ADC1-AA01-417A-B56B-8154CC2890E0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D0D7-DEB6-4F97-ADAE-8C7EBBA3C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36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ADC1-AA01-417A-B56B-8154CC2890E0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D0D7-DEB6-4F97-ADAE-8C7EBBA3C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95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ADC1-AA01-417A-B56B-8154CC2890E0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D0D7-DEB6-4F97-ADAE-8C7EBBA3C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06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ADC1-AA01-417A-B56B-8154CC2890E0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D0D7-DEB6-4F97-ADAE-8C7EBBA3C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43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ADC1-AA01-417A-B56B-8154CC2890E0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D0D7-DEB6-4F97-ADAE-8C7EBBA3C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91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ADC1-AA01-417A-B56B-8154CC2890E0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D0D7-DEB6-4F97-ADAE-8C7EBBA3C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55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ADC1-AA01-417A-B56B-8154CC2890E0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D0D7-DEB6-4F97-ADAE-8C7EBBA3C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97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ADC1-AA01-417A-B56B-8154CC2890E0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D0D7-DEB6-4F97-ADAE-8C7EBBA3C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00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ADC1-AA01-417A-B56B-8154CC2890E0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D0D7-DEB6-4F97-ADAE-8C7EBBA3C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41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ADC1-AA01-417A-B56B-8154CC2890E0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D0D7-DEB6-4F97-ADAE-8C7EBBA3C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75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ADC1-AA01-417A-B56B-8154CC2890E0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D0D7-DEB6-4F97-ADAE-8C7EBBA3C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65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ADC1-AA01-417A-B56B-8154CC2890E0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D0D7-DEB6-4F97-ADAE-8C7EBBA3C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76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661056" y="3519816"/>
            <a:ext cx="2029216" cy="1077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Não há processo definido para controle de pedidos.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1240077" y="4014304"/>
            <a:ext cx="7415408" cy="37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H="1" flipV="1">
            <a:off x="2740734" y="2016401"/>
            <a:ext cx="2574100" cy="201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1447757" y="4033093"/>
            <a:ext cx="1878904" cy="160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300592" y="2592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 rot="2299355">
            <a:off x="2479218" y="2777554"/>
            <a:ext cx="349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Perda de alguns pedidos efetuados.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 rot="19132442">
            <a:off x="1178092" y="4611521"/>
            <a:ext cx="214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Controle de Estoque.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575598" y="973655"/>
            <a:ext cx="2868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Análise de Causas Raízes.</a:t>
            </a:r>
            <a:endParaRPr lang="pt-BR" sz="2000" b="1" dirty="0"/>
          </a:p>
        </p:txBody>
      </p:sp>
      <p:cxnSp>
        <p:nvCxnSpPr>
          <p:cNvPr id="27" name="Conector reto 26"/>
          <p:cNvCxnSpPr/>
          <p:nvPr/>
        </p:nvCxnSpPr>
        <p:spPr>
          <a:xfrm flipH="1">
            <a:off x="3988753" y="4033093"/>
            <a:ext cx="3163610" cy="2640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 rot="19163635">
            <a:off x="3329951" y="5008481"/>
            <a:ext cx="354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Alta gama de pedidos efetuados por várias plataformas.</a:t>
            </a:r>
          </a:p>
        </p:txBody>
      </p:sp>
    </p:spTree>
    <p:extLst>
      <p:ext uri="{BB962C8B-B14F-4D97-AF65-F5344CB8AC3E}">
        <p14:creationId xmlns:p14="http://schemas.microsoft.com/office/powerpoint/2010/main" val="16310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Martins de Oliveira</dc:creator>
  <cp:lastModifiedBy>William Martins de Oliveira</cp:lastModifiedBy>
  <cp:revision>4</cp:revision>
  <dcterms:created xsi:type="dcterms:W3CDTF">2019-05-22T13:52:20Z</dcterms:created>
  <dcterms:modified xsi:type="dcterms:W3CDTF">2019-05-22T14:11:54Z</dcterms:modified>
</cp:coreProperties>
</file>