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9EE3C24-4D96-44BC-A03F-2C40FE6A7C47}" type="slidenum">
              <a:t>‹Nº›</a:t>
            </a:fld>
            <a:endParaRPr lang="es-E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83847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8D86185-3DBF-4417-83A9-5DF1601E806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54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D2C6AC-1494-4D35-83B8-2F62F4B0C9E8}" type="slidenum">
              <a:t>1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3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EE5604-E9E8-4D1A-A33B-3636F39F74A1}" type="slidenum">
              <a:t>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10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90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D9DB70-344B-47E1-91B9-CFB76F2A6908}" type="slidenum">
              <a:t>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10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90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64E128-CC03-4BB0-BE30-562804F59D12}" type="slidenum">
              <a:t>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10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82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pPr lvl="0"/>
            <a:fld id="{7B90C420-67D5-43D4-A499-4BA024DE5BE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5355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7FBEE-CEEF-4CC5-BB42-C6E77BAE5D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9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7FBEE-CEEF-4CC5-BB42-C6E77BAE5D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25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7FBEE-CEEF-4CC5-BB42-C6E77BAE5D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31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7FBEE-CEEF-4CC5-BB42-C6E77BAE5D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6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7FBEE-CEEF-4CC5-BB42-C6E77BAE5D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02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7FBEE-CEEF-4CC5-BB42-C6E77BAE5D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86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42FD82-2840-4816-8B90-F90C6F84E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06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1AFFF-CD43-4D21-9186-83A70739CD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6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pPr lvl="0"/>
            <a:fld id="{77990CFD-3466-49B5-A91D-692BAED2EE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pPr lvl="0"/>
            <a:fld id="{38C1A63C-59EE-4BFF-BBC7-95AE490A60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2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FBEF20-8A73-49ED-9FDF-9B943477C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9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407A13-611C-42CE-8F1C-A00DF0CA9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8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CF329D-B5F6-4449-B6C8-B27530BFD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4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23AA14-3C4D-4FA0-A5FC-7A36EC848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3765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96C39-8332-4F56-9168-23D8C4A984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71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165D4-EE96-42F9-9894-DE713BC6D7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76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90E7FBEE-CEEF-4CC5-BB42-C6E77BAE5D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/>
          <a:p>
            <a:pPr lvl="0" algn="r"/>
            <a:r>
              <a:rPr lang="es-ES" sz="6600" b="1" i="1" u="sng" dirty="0">
                <a:effectLst>
                  <a:outerShdw dist="17961" dir="2700000">
                    <a:scrgbClr r="0" g="0" b="0"/>
                  </a:outerShdw>
                </a:effectLst>
              </a:rPr>
              <a:t>SUMATRA PDF</a:t>
            </a:r>
            <a:r>
              <a:rPr lang="es-ES" sz="6600" b="1" i="1" u="sng" dirty="0"/>
              <a:t/>
            </a:r>
            <a:br>
              <a:rPr lang="es-ES" sz="6600" b="1" i="1" u="sng" dirty="0"/>
            </a:br>
            <a:r>
              <a:rPr lang="es-ES" sz="2000" i="1" dirty="0"/>
              <a:t>sumatrapdfreader.org/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blipFill dpi="0"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-1871663" y="2058987"/>
            <a:ext cx="9072563" cy="1262063"/>
          </a:xfrm>
        </p:spPr>
        <p:txBody>
          <a:bodyPr/>
          <a:lstStyle/>
          <a:p>
            <a:pPr lvl="0"/>
            <a:r>
              <a:rPr lang="es-ES" i="1" dirty="0"/>
              <a:t>¿Qué es?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857375" y="3786188"/>
            <a:ext cx="6486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Text que va desde aquí                                                                                                           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	</a:t>
            </a:r>
            <a:r>
              <a:rPr lang="es-ES" dirty="0"/>
              <a:t> </a:t>
            </a:r>
            <a:r>
              <a:rPr lang="es-ES" dirty="0" smtClean="0"/>
              <a:t>     Hasta aquí mas o menos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968875" y="1008063"/>
            <a:ext cx="5111750" cy="995362"/>
          </a:xfrm>
        </p:spPr>
        <p:txBody>
          <a:bodyPr/>
          <a:lstStyle/>
          <a:p>
            <a:pPr lvl="0"/>
            <a:r>
              <a:rPr lang="es-ES" i="1" dirty="0"/>
              <a:t>Sencillo y elegante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014788" y="2494337"/>
            <a:ext cx="5819400" cy="32475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547425" y="4011682"/>
            <a:ext cx="3324488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El diseño de Sumatra PDF Reader hace énfasis en su simplicidad y facilidad de uso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4614862" y="904874"/>
            <a:ext cx="5111750" cy="1262063"/>
          </a:xfrm>
        </p:spPr>
        <p:txBody>
          <a:bodyPr/>
          <a:lstStyle/>
          <a:p>
            <a:pPr lvl="0"/>
            <a:r>
              <a:rPr lang="es-ES" i="1" dirty="0"/>
              <a:t>Flexible y </a:t>
            </a:r>
            <a:r>
              <a:rPr lang="es-ES" i="1" dirty="0" smtClean="0"/>
              <a:t>Portabilidad</a:t>
            </a:r>
            <a:endParaRPr lang="es-ES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36</Words>
  <Application>Microsoft Office PowerPoint</Application>
  <PresentationFormat>Panorámica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 Unicode MS</vt:lpstr>
      <vt:lpstr>Microsoft YaHei</vt:lpstr>
      <vt:lpstr>Arial</vt:lpstr>
      <vt:lpstr>Corbel</vt:lpstr>
      <vt:lpstr>Mangal</vt:lpstr>
      <vt:lpstr>Tahoma</vt:lpstr>
      <vt:lpstr>Times New Roman</vt:lpstr>
      <vt:lpstr>Parallax</vt:lpstr>
      <vt:lpstr>SUMATRA PDF sumatrapdfreader.org/</vt:lpstr>
      <vt:lpstr>¿Qué es?</vt:lpstr>
      <vt:lpstr>Sencillo y elegante</vt:lpstr>
      <vt:lpstr>Flexible y Portabilidad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SUMATRA PDF sumatrapdfreader.org/</dc:title>
  <dc:creator>Rocio Ruiz Morin</dc:creator>
  <cp:lastModifiedBy>Joaquín Ruiz Sisniega</cp:lastModifiedBy>
  <cp:revision>4</cp:revision>
  <dcterms:created xsi:type="dcterms:W3CDTF">2015-11-24T09:26:44Z</dcterms:created>
  <dcterms:modified xsi:type="dcterms:W3CDTF">2015-11-28T16:33:52Z</dcterms:modified>
</cp:coreProperties>
</file>