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41501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4024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7944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41020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60335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42567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6536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30060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6126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8210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BEF3F5-A6E9-A74D-BF8B-3AD8A548ADBD}" type="datetimeFigureOut">
              <a:rPr lang="pt-GB" smtClean="0"/>
              <a:t>23/12/2020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375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10411085/converting-integer-to-binary-in-python" TargetMode="External"/><Relationship Id="rId3" Type="http://schemas.openxmlformats.org/officeDocument/2006/relationships/hyperlink" Target="https://github.com/nayuki/Reference-arithmetic-coding" TargetMode="External"/><Relationship Id="rId7" Type="http://schemas.openxmlformats.org/officeDocument/2006/relationships/hyperlink" Target="https://stackabuse.com/run-length-encoding/" TargetMode="External"/><Relationship Id="rId2" Type="http://schemas.openxmlformats.org/officeDocument/2006/relationships/hyperlink" Target="https://github.com/manassra/LZ77-Compr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rtable_Network_Graphics" TargetMode="External"/><Relationship Id="rId5" Type="http://schemas.openxmlformats.org/officeDocument/2006/relationships/hyperlink" Target="https://docs.python.org/3/library/bz2.html" TargetMode="External"/><Relationship Id="rId4" Type="http://schemas.openxmlformats.org/officeDocument/2006/relationships/hyperlink" Target="https://pypi.org/project/defl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680496-C980-9C41-8C15-F4FD6EF9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pt-PT" sz="4000" dirty="0"/>
              <a:t>Estado de arte</a:t>
            </a:r>
            <a:endParaRPr lang="pt-GB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F7B80-D7BE-6B43-A380-D61D2782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432" y="4695568"/>
            <a:ext cx="4485503" cy="1723548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José Pedro Aguiar 2019224624</a:t>
            </a:r>
          </a:p>
          <a:p>
            <a:pPr algn="l"/>
            <a:r>
              <a:rPr lang="pt-PT" dirty="0"/>
              <a:t>José Miguel Soeiro 2019224050</a:t>
            </a:r>
          </a:p>
          <a:p>
            <a:pPr algn="l"/>
            <a:r>
              <a:rPr lang="pt-PT" dirty="0"/>
              <a:t>José Miguel Silva 2017241700</a:t>
            </a:r>
          </a:p>
          <a:p>
            <a:pPr algn="r"/>
            <a:endParaRPr lang="pt-GB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27CF2-17D7-114C-9B55-A39CE5A98D66}"/>
              </a:ext>
            </a:extLst>
          </p:cNvPr>
          <p:cNvSpPr txBox="1"/>
          <p:nvPr/>
        </p:nvSpPr>
        <p:spPr>
          <a:xfrm>
            <a:off x="5118538" y="3702106"/>
            <a:ext cx="355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GB" sz="2400" dirty="0"/>
              <a:t>CODEC’S</a:t>
            </a:r>
          </a:p>
        </p:txBody>
      </p:sp>
    </p:spTree>
    <p:extLst>
      <p:ext uri="{BB962C8B-B14F-4D97-AF65-F5344CB8AC3E}">
        <p14:creationId xmlns:p14="http://schemas.microsoft.com/office/powerpoint/2010/main" val="379255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EC703-9CD7-7D43-A046-E8E0DFD7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Taxa de compressão</a:t>
            </a:r>
            <a:endParaRPr lang="pt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0F2C0D-754B-B848-B881-B102DF6C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longo do projeto  testamos vários algoritmos de compressão.</a:t>
            </a:r>
          </a:p>
          <a:p>
            <a:r>
              <a:rPr lang="pt-PT" dirty="0"/>
              <a:t>A compressão foi feita a partir de vários algoritmos de compressão estudados anteriormente sendo o a taxa de compressão dos algoritmos calculada da seguinte formula:</a:t>
            </a:r>
          </a:p>
          <a:p>
            <a:endParaRPr lang="pt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2906F1-4B5A-7348-B309-17B3F922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1" b="89231" l="2174" r="96304">
                        <a14:foregroundMark x1="2391" y1="47692" x2="2391" y2="47692"/>
                        <a14:foregroundMark x1="3696" y1="44615" x2="23913" y2="58462"/>
                        <a14:foregroundMark x1="23913" y1="58462" x2="33261" y2="53846"/>
                        <a14:foregroundMark x1="33261" y1="53846" x2="36522" y2="53846"/>
                        <a14:foregroundMark x1="51304" y1="29231" x2="62609" y2="30769"/>
                        <a14:foregroundMark x1="62609" y1="30769" x2="71087" y2="26154"/>
                        <a14:foregroundMark x1="79348" y1="33846" x2="87391" y2="35385"/>
                        <a14:foregroundMark x1="88696" y1="32308" x2="91522" y2="33846"/>
                        <a14:foregroundMark x1="93913" y1="30769" x2="96304" y2="33846"/>
                        <a14:foregroundMark x1="85870" y1="75385" x2="91957" y2="81538"/>
                        <a14:foregroundMark x1="93478" y1="86154" x2="93043" y2="753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6287" y="4189035"/>
            <a:ext cx="5299426" cy="7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8CE8A-D4C8-7248-AF68-B3B932A3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Resultados INICIAIS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2DE747-4025-5F46-8096-9D915075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6600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C5B33-65E0-C041-A7D3-05D20157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Intermedios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6CC718-2E97-1648-B3CA-AAA4F80A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Realizamos varias combinações de compressão</a:t>
            </a:r>
          </a:p>
          <a:p>
            <a:r>
              <a:rPr lang="pt-PT" dirty="0"/>
              <a:t>A tentativa de combinação destes códigos não nos levou a grandes resultados</a:t>
            </a:r>
          </a:p>
          <a:p>
            <a:pPr marL="0" indent="0">
              <a:buNone/>
            </a:pPr>
            <a:r>
              <a:rPr lang="pt-PT" dirty="0"/>
              <a:t> exceto numa situação Bzip2+Códigos Aritméticos onde observamos uma ligeira melhoria na taxa de compressão </a:t>
            </a:r>
          </a:p>
          <a:p>
            <a:pPr marL="0" indent="0">
              <a:buNone/>
            </a:pPr>
            <a:endParaRPr lang="pt-PT" dirty="0"/>
          </a:p>
          <a:p>
            <a:endParaRPr lang="pt-GB" dirty="0"/>
          </a:p>
        </p:txBody>
      </p:sp>
    </p:spTree>
    <p:extLst>
      <p:ext uri="{BB962C8B-B14F-4D97-AF65-F5344CB8AC3E}">
        <p14:creationId xmlns:p14="http://schemas.microsoft.com/office/powerpoint/2010/main" val="5919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0B78C3-D9CE-E940-8ED5-78A955C9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GB" dirty="0"/>
              <a:t>Resultados Intermedios</a:t>
            </a:r>
            <a:endParaRPr lang="en-US" dirty="0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4F404616-FB96-F04F-89F4-E283344D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52036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FA75-4445-A14F-B1A5-BBEBE7E1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A3C856-8C94-A741-8A2A-397F9D35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GB" dirty="0"/>
              <a:t>Fizemos  3 tipos de “</a:t>
            </a:r>
            <a:r>
              <a:rPr lang="pt-PT" dirty="0" err="1"/>
              <a:t>Filterings</a:t>
            </a:r>
            <a:r>
              <a:rPr lang="pt-PT" dirty="0"/>
              <a:t>”:</a:t>
            </a:r>
            <a:endParaRPr lang="pt-GB" dirty="0"/>
          </a:p>
          <a:p>
            <a:pPr lvl="4"/>
            <a:r>
              <a:rPr lang="pt-GB" dirty="0"/>
              <a:t>-por moda</a:t>
            </a:r>
          </a:p>
          <a:p>
            <a:pPr lvl="4"/>
            <a:r>
              <a:rPr lang="pt-GB" dirty="0"/>
              <a:t>-por “pano cinza”</a:t>
            </a:r>
          </a:p>
          <a:p>
            <a:pPr lvl="4"/>
            <a:r>
              <a:rPr lang="pt-GB" dirty="0"/>
              <a:t>-por resido entre o pixel anterior</a:t>
            </a:r>
          </a:p>
          <a:p>
            <a:pPr marL="914400" lvl="4" indent="0">
              <a:buNone/>
            </a:pPr>
            <a:endParaRPr lang="pt-GB" dirty="0"/>
          </a:p>
          <a:p>
            <a:pPr marL="914400" lvl="4" indent="0">
              <a:buNone/>
            </a:pPr>
            <a:r>
              <a:rPr lang="pt-GB" dirty="0"/>
              <a:t>Sendo o 1º e 3º os que apresentaram melhores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381186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F0B2C-CD9B-3E47-9430-62CD340C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3DC00-CB13-0146-BA2A-2A413B0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4712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57D9A-EF09-CC42-BEE1-C6ACAC15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748B6-BC9E-1B4B-898F-036535F3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0399"/>
          </a:xfrm>
        </p:spPr>
        <p:txBody>
          <a:bodyPr>
            <a:normAutofit/>
          </a:bodyPr>
          <a:lstStyle/>
          <a:p>
            <a:r>
              <a:rPr lang="pt-GB" dirty="0"/>
              <a:t>LZ77: </a:t>
            </a:r>
            <a:r>
              <a:rPr lang="pt-PT" dirty="0">
                <a:hlinkClick r:id="rId2"/>
              </a:rPr>
              <a:t>https://github.com/manassra/LZ77-Compressor</a:t>
            </a:r>
            <a:endParaRPr lang="pt-PT" dirty="0"/>
          </a:p>
          <a:p>
            <a:r>
              <a:rPr lang="pt-PT" dirty="0"/>
              <a:t>PPM e </a:t>
            </a:r>
            <a:r>
              <a:rPr lang="pt-PT" dirty="0" err="1"/>
              <a:t>Arithmetic</a:t>
            </a:r>
            <a:r>
              <a:rPr lang="pt-PT" dirty="0"/>
              <a:t> </a:t>
            </a:r>
            <a:r>
              <a:rPr lang="pt-PT" dirty="0" err="1"/>
              <a:t>Coding</a:t>
            </a:r>
            <a:r>
              <a:rPr lang="pt-PT" dirty="0"/>
              <a:t> </a:t>
            </a:r>
            <a:r>
              <a:rPr lang="pt-GB" dirty="0"/>
              <a:t>: </a:t>
            </a:r>
            <a:r>
              <a:rPr lang="pt-PT" dirty="0">
                <a:hlinkClick r:id="rId3"/>
              </a:rPr>
              <a:t>https://github.com/nayuki/Reference-arithmetic-coding</a:t>
            </a:r>
            <a:endParaRPr lang="pt-PT" dirty="0"/>
          </a:p>
          <a:p>
            <a:r>
              <a:rPr lang="pt-PT" dirty="0" err="1"/>
              <a:t>Deflate:</a:t>
            </a:r>
            <a:r>
              <a:rPr lang="pt-PT" dirty="0" err="1">
                <a:hlinkClick r:id="rId4" tooltip="https://pypi.org/project/deflate/"/>
              </a:rPr>
              <a:t>https</a:t>
            </a:r>
            <a:r>
              <a:rPr lang="pt-PT" dirty="0">
                <a:hlinkClick r:id="rId4" tooltip="https://pypi.org/project/deflate/"/>
              </a:rPr>
              <a:t>://pypi.org/project/deflate/</a:t>
            </a:r>
            <a:endParaRPr lang="pt-PT" dirty="0"/>
          </a:p>
          <a:p>
            <a:r>
              <a:rPr lang="pt-GB" dirty="0"/>
              <a:t>Bzip2: </a:t>
            </a:r>
            <a:r>
              <a:rPr lang="pt-PT" dirty="0">
                <a:hlinkClick r:id="rId5"/>
              </a:rPr>
              <a:t>https://docs.python.org/3/library/bz2.html</a:t>
            </a:r>
            <a:endParaRPr lang="pt-PT" dirty="0"/>
          </a:p>
          <a:p>
            <a:r>
              <a:rPr lang="pt-PT" dirty="0"/>
              <a:t>PNG:</a:t>
            </a:r>
            <a:r>
              <a:rPr lang="pt-PT" dirty="0">
                <a:hlinkClick r:id="rId6" tooltip="https://en.wikipedia.org/wiki/Portable_Network_Graphics"/>
              </a:rPr>
              <a:t> https://en.wikipedia.org/wiki/Portable_Network_Graphics</a:t>
            </a:r>
            <a:endParaRPr lang="pt-PT" dirty="0"/>
          </a:p>
          <a:p>
            <a:r>
              <a:rPr lang="pt-PT" dirty="0"/>
              <a:t>RLE:</a:t>
            </a:r>
            <a:r>
              <a:rPr lang="pt-PT" dirty="0">
                <a:hlinkClick r:id="rId7" tooltip="https://stackabuse.com/run-length-encoding/"/>
              </a:rPr>
              <a:t> https://stackabuse.com/run-length-encoding/</a:t>
            </a:r>
            <a:endParaRPr lang="pt-PT" dirty="0">
              <a:hlinkClick r:id="rId8" tooltip="https://stackoverflow.com/questions/10411085/converting-integer-to-binary-in-python"/>
            </a:endParaRPr>
          </a:p>
          <a:p>
            <a:r>
              <a:rPr lang="pt-GB" dirty="0"/>
              <a:t>Q&amp;A:</a:t>
            </a:r>
            <a:r>
              <a:rPr lang="pt-PT" dirty="0">
                <a:hlinkClick r:id="rId8" tooltip="https://stackoverflow.com/questions/10411085/converting-integer-to-binary-in-python"/>
              </a:rPr>
              <a:t>https://stackoverflow.com/questions/10411085/converting-integer-to-binary-in-python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886046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229</Words>
  <Application>Microsoft Macintosh PowerPoint</Application>
  <PresentationFormat>Ecrã Panorâmico</PresentationFormat>
  <Paragraphs>30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Pacote</vt:lpstr>
      <vt:lpstr>Estado de arte</vt:lpstr>
      <vt:lpstr>Taxa de compressão</vt:lpstr>
      <vt:lpstr>Resultados INICIAIS</vt:lpstr>
      <vt:lpstr>Resultados Intermedios</vt:lpstr>
      <vt:lpstr>Resultados Intermedios</vt:lpstr>
      <vt:lpstr>Resultados Finais</vt:lpstr>
      <vt:lpstr>Resultados Finais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José Pedro Aguiar</dc:creator>
  <cp:lastModifiedBy>José Pedro Aguiar</cp:lastModifiedBy>
  <cp:revision>4</cp:revision>
  <dcterms:created xsi:type="dcterms:W3CDTF">2020-12-23T18:06:43Z</dcterms:created>
  <dcterms:modified xsi:type="dcterms:W3CDTF">2020-12-23T18:47:25Z</dcterms:modified>
</cp:coreProperties>
</file>