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61" r:id="rId4"/>
    <p:sldId id="260" r:id="rId5"/>
    <p:sldId id="262" r:id="rId6"/>
    <p:sldId id="266" r:id="rId7"/>
    <p:sldId id="270" r:id="rId8"/>
    <p:sldId id="256" r:id="rId9"/>
    <p:sldId id="263" r:id="rId10"/>
    <p:sldId id="264" r:id="rId11"/>
    <p:sldId id="258" r:id="rId12"/>
    <p:sldId id="259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4"/>
    <p:restoredTop sz="94671"/>
  </p:normalViewPr>
  <p:slideViewPr>
    <p:cSldViewPr snapToGrid="0" snapToObjects="1">
      <p:cViewPr>
        <p:scale>
          <a:sx n="73" d="100"/>
          <a:sy n="73" d="100"/>
        </p:scale>
        <p:origin x="69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2A79-B0F1-1545-943A-E88AF2715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54487-CBB3-1C45-8F5B-B1AA84130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1A0B-594F-9840-A5B8-547A9D4F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270E-C35F-E544-9349-D93D00B9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D63F-CAF2-1344-A729-C7FCDBEC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950-DB71-6A40-834F-AA92FB62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4B4F4-D706-244B-9526-37C25A9B8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0FD7-0143-7549-8873-D88213AF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F414-C454-7743-908C-3A9217AA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8D88-2A0B-3645-8826-1CA4152D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877A4-CA62-5141-ACA9-66D9AAD0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69FD3-49DC-F84C-B8BB-115FEA1FD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E203-B0E5-2744-ABDC-56307C7B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60FD-1094-EC40-B0D2-0F3E4834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46DF-7CB1-2A4E-9572-B12409D1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DD2B-631D-AC4D-8634-6FBE351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2D3C-9EA0-D54C-8955-B7AE1162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8A29-1DC3-D446-B785-AE4CCF3F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D82B-7F10-A042-9BA0-9914FD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2B27-FD7C-5D46-B323-83E737A6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2F58-01EB-E24B-B499-38DE693F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19F3-E13F-624E-8F86-D473C8EC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7354-A89C-DC42-B992-9548D259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B6E6-A3EB-804D-A48B-810A235B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D420-0C11-0240-A14E-E283695D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C190-0FD1-9E4D-8ADF-0429E850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0AD4-8243-D240-AE8D-5BD04D3E0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7013A-7A52-DC40-BF79-D706B4642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B995-ABA2-5C40-90DA-114F9890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562E-E3D9-794F-843F-AD776FCE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1FDB9-3373-1742-B5E7-AFC90CE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A5EC-DC57-8A4D-969D-A70E18AA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B6F9B-C223-4646-94A4-D95885CA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52319-6696-034D-A240-3D1ED9364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C2310-42C0-5241-B6BB-7015BF68E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7EF42-5E54-A741-93B7-2E3A97A2A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152C6-2538-2240-B133-7F8063C5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AF1AE-2865-C74E-AE20-6C8FF478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4367-6521-2940-8900-D70DB3FD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ABC8-4B35-9542-929E-E4B3C260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5EB93-80AA-5041-AFCC-E0CC3CFF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C9C63-8E15-4846-92EB-00B16F46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F6C21-9E50-7242-A8D3-664B436E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AFE1A-A4F5-B749-A3CD-8740208A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9F12-B673-ED43-BACB-EC973DD0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BF188-45E7-EA40-A1D6-65BAD47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630-E5C5-224B-BEA6-7C542896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9CCE-C912-224B-AFD1-0B133AA8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31263-DCA2-D947-9A2C-C4CD8B0E8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81B9-7282-224D-BD5B-E1424230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6ED9-2562-7A42-9337-2BADF953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4596-4EBC-F049-BD9C-2CEE9BE3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8D7A-8485-6640-9176-F5628976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D6517-E23C-1244-ADD9-3EF8ADC10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B0104-E988-EF4A-AA86-6A4FBB8FF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DE640-7062-FB46-B31A-974BC6D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2F67B-65AB-EC42-9328-5E438003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9912E-4555-B64B-BBA3-0E2468DD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DCFA8-C211-6D4B-B7B0-B357297E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8285-CB31-BB46-AADF-54DCD614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F8BD-37E1-9D4E-BA32-DFE1EAF64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55D7-C110-1440-8B71-13CCF2509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F9AE-89C3-4F44-97B6-49EE62954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E38215-2599-B941-AE33-A6999F053B0B}"/>
              </a:ext>
            </a:extLst>
          </p:cNvPr>
          <p:cNvSpPr txBox="1"/>
          <p:nvPr/>
        </p:nvSpPr>
        <p:spPr>
          <a:xfrm rot="16200000">
            <a:off x="2039815" y="2760784"/>
            <a:ext cx="18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</a:t>
            </a:r>
            <a:r>
              <a:rPr lang="en-US" dirty="0"/>
              <a:t> (</a:t>
            </a:r>
            <a:r>
              <a:rPr lang="en-US" dirty="0" err="1"/>
              <a:t>gDW</a:t>
            </a:r>
            <a:r>
              <a:rPr lang="en-US" dirty="0"/>
              <a:t>/ </a:t>
            </a:r>
            <a:r>
              <a:rPr lang="en-US" dirty="0" err="1"/>
              <a:t>gDW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DF096-8787-2143-9014-4F50DC27DBEB}"/>
              </a:ext>
            </a:extLst>
          </p:cNvPr>
          <p:cNvSpPr txBox="1"/>
          <p:nvPr/>
        </p:nvSpPr>
        <p:spPr>
          <a:xfrm>
            <a:off x="4290646" y="5222631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ξ</a:t>
            </a:r>
            <a:r>
              <a:rPr lang="en-US" dirty="0"/>
              <a:t> (</a:t>
            </a:r>
            <a:r>
              <a:rPr lang="en-US" dirty="0" err="1"/>
              <a:t>gDW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/ 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C4399-A730-BA48-851D-A408E048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5" y="0"/>
            <a:ext cx="7285893" cy="4857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65C89C-268C-C249-84E1-D7B6E1E35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10" t="35385" r="57799" b="18461"/>
          <a:stretch/>
        </p:blipFill>
        <p:spPr>
          <a:xfrm>
            <a:off x="4484076" y="2426676"/>
            <a:ext cx="756139" cy="31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4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1F3903-6E4A-9C4D-8CF9-295A9E76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21" y="1091465"/>
            <a:ext cx="3810000" cy="2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84661-69BE-3146-ADC6-2D68D218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54" y="3665331"/>
            <a:ext cx="3810000" cy="25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973950-F24B-404C-BED8-84B0FC0FB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21" y="3635328"/>
            <a:ext cx="3810000" cy="25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162585-E005-BF42-9400-AA9C3C65C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721" y="1108398"/>
            <a:ext cx="3810000" cy="2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F062F2-362F-B74D-A74F-8E8B30C65CCB}"/>
              </a:ext>
            </a:extLst>
          </p:cNvPr>
          <p:cNvSpPr txBox="1"/>
          <p:nvPr/>
        </p:nvSpPr>
        <p:spPr>
          <a:xfrm>
            <a:off x="3228700" y="800621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51DFB-A4DE-B14E-ABBE-8325B7DBD00F}"/>
              </a:ext>
            </a:extLst>
          </p:cNvPr>
          <p:cNvSpPr txBox="1"/>
          <p:nvPr/>
        </p:nvSpPr>
        <p:spPr>
          <a:xfrm>
            <a:off x="7191882" y="80062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1F63BB-9B93-6643-BD59-272166CC41B7}"/>
              </a:ext>
            </a:extLst>
          </p:cNvPr>
          <p:cNvSpPr txBox="1"/>
          <p:nvPr/>
        </p:nvSpPr>
        <p:spPr>
          <a:xfrm>
            <a:off x="2001456" y="12061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7CA325-3D88-6544-8392-BB608424D804}"/>
              </a:ext>
            </a:extLst>
          </p:cNvPr>
          <p:cNvSpPr txBox="1"/>
          <p:nvPr/>
        </p:nvSpPr>
        <p:spPr>
          <a:xfrm>
            <a:off x="1951395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9026D8-7EBC-5049-B81B-882B55602753}"/>
              </a:ext>
            </a:extLst>
          </p:cNvPr>
          <p:cNvSpPr txBox="1"/>
          <p:nvPr/>
        </p:nvSpPr>
        <p:spPr>
          <a:xfrm>
            <a:off x="5862256" y="1189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3A200C-0F88-5F4C-AC8A-E48AC14DE0E2}"/>
              </a:ext>
            </a:extLst>
          </p:cNvPr>
          <p:cNvSpPr txBox="1"/>
          <p:nvPr/>
        </p:nvSpPr>
        <p:spPr>
          <a:xfrm>
            <a:off x="5862256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22D5A9-DAB1-D641-803E-E408146D863A}"/>
              </a:ext>
            </a:extLst>
          </p:cNvPr>
          <p:cNvSpPr txBox="1"/>
          <p:nvPr/>
        </p:nvSpPr>
        <p:spPr>
          <a:xfrm rot="16200000">
            <a:off x="1204704" y="326266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17BAC-3381-C844-90E8-7DECE36A2C0D}"/>
              </a:ext>
            </a:extLst>
          </p:cNvPr>
          <p:cNvSpPr txBox="1"/>
          <p:nvPr/>
        </p:nvSpPr>
        <p:spPr>
          <a:xfrm>
            <a:off x="4836078" y="6175328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87492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91F7CF-D2A0-714C-80EC-61E7924CE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10" t="35385" r="57799" b="18461"/>
          <a:stretch/>
        </p:blipFill>
        <p:spPr>
          <a:xfrm>
            <a:off x="4589586" y="2426676"/>
            <a:ext cx="756139" cy="3165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B74EE-67F9-0C4F-BC2E-D2202E032CF0}"/>
              </a:ext>
            </a:extLst>
          </p:cNvPr>
          <p:cNvSpPr txBox="1"/>
          <p:nvPr/>
        </p:nvSpPr>
        <p:spPr>
          <a:xfrm>
            <a:off x="5240215" y="249701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EB9CC-A71E-4747-86E2-C6A951732A64}"/>
              </a:ext>
            </a:extLst>
          </p:cNvPr>
          <p:cNvSpPr txBox="1"/>
          <p:nvPr/>
        </p:nvSpPr>
        <p:spPr>
          <a:xfrm>
            <a:off x="5240214" y="29659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136EE-3D0E-B44B-8139-97F0927D8C4C}"/>
              </a:ext>
            </a:extLst>
          </p:cNvPr>
          <p:cNvSpPr txBox="1"/>
          <p:nvPr/>
        </p:nvSpPr>
        <p:spPr>
          <a:xfrm>
            <a:off x="5240214" y="346416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898F8-BD0E-2844-8084-456C7F1651CB}"/>
              </a:ext>
            </a:extLst>
          </p:cNvPr>
          <p:cNvSpPr txBox="1"/>
          <p:nvPr/>
        </p:nvSpPr>
        <p:spPr>
          <a:xfrm>
            <a:off x="5240213" y="396239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4ED6F-4C19-E44C-ABA3-7803018E7C41}"/>
              </a:ext>
            </a:extLst>
          </p:cNvPr>
          <p:cNvSpPr txBox="1"/>
          <p:nvPr/>
        </p:nvSpPr>
        <p:spPr>
          <a:xfrm>
            <a:off x="5240212" y="446062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F4285-7262-EB46-ADEC-5EC17AB45EF0}"/>
              </a:ext>
            </a:extLst>
          </p:cNvPr>
          <p:cNvSpPr txBox="1"/>
          <p:nvPr/>
        </p:nvSpPr>
        <p:spPr>
          <a:xfrm>
            <a:off x="5240211" y="495884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F01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4226F2-EBB9-4D48-8CC4-31CC563F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61" y="1566496"/>
            <a:ext cx="1574800" cy="316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15FCC-CE2A-6946-86BB-CAFFF1787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10" t="35385" r="57799" b="18461"/>
          <a:stretch/>
        </p:blipFill>
        <p:spPr>
          <a:xfrm>
            <a:off x="1846387" y="1450703"/>
            <a:ext cx="294062" cy="1230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1FFFFC-8831-3D48-8707-83925DF151E7}"/>
              </a:ext>
            </a:extLst>
          </p:cNvPr>
          <p:cNvSpPr txBox="1"/>
          <p:nvPr/>
        </p:nvSpPr>
        <p:spPr>
          <a:xfrm>
            <a:off x="2076993" y="142457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A3BD1-13CD-D14B-8CCC-BEE05D877746}"/>
              </a:ext>
            </a:extLst>
          </p:cNvPr>
          <p:cNvSpPr txBox="1"/>
          <p:nvPr/>
        </p:nvSpPr>
        <p:spPr>
          <a:xfrm>
            <a:off x="2076993" y="1618746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4B865-55F7-D543-A3D9-E8E1AA6B9F87}"/>
              </a:ext>
            </a:extLst>
          </p:cNvPr>
          <p:cNvSpPr txBox="1"/>
          <p:nvPr/>
        </p:nvSpPr>
        <p:spPr>
          <a:xfrm>
            <a:off x="2076993" y="1799851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1EF8E-E632-384F-A37A-F06B12416F5C}"/>
              </a:ext>
            </a:extLst>
          </p:cNvPr>
          <p:cNvSpPr txBox="1"/>
          <p:nvPr/>
        </p:nvSpPr>
        <p:spPr>
          <a:xfrm>
            <a:off x="2076993" y="2002482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3AC8F-674F-0F43-AB32-A5D1288FADDA}"/>
              </a:ext>
            </a:extLst>
          </p:cNvPr>
          <p:cNvSpPr txBox="1"/>
          <p:nvPr/>
        </p:nvSpPr>
        <p:spPr>
          <a:xfrm>
            <a:off x="2076993" y="2198091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13D8F-8773-FD4D-A085-CF80D419D97D}"/>
              </a:ext>
            </a:extLst>
          </p:cNvPr>
          <p:cNvSpPr txBox="1"/>
          <p:nvPr/>
        </p:nvSpPr>
        <p:spPr>
          <a:xfrm>
            <a:off x="2076993" y="2381599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F01</a:t>
            </a:r>
          </a:p>
        </p:txBody>
      </p:sp>
    </p:spTree>
    <p:extLst>
      <p:ext uri="{BB962C8B-B14F-4D97-AF65-F5344CB8AC3E}">
        <p14:creationId xmlns:p14="http://schemas.microsoft.com/office/powerpoint/2010/main" val="341965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CE6627-EFCA-C64A-B29B-24B4A5FB3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7" t="17037" r="18827"/>
          <a:stretch/>
        </p:blipFill>
        <p:spPr>
          <a:xfrm>
            <a:off x="2523066" y="626533"/>
            <a:ext cx="6451601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6B94BE-DDF0-204A-A63F-DC803E4E0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t="27901" r="31482" b="37284"/>
          <a:stretch/>
        </p:blipFill>
        <p:spPr>
          <a:xfrm>
            <a:off x="1524000" y="1913466"/>
            <a:ext cx="6604000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8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6DE173-6CEE-5441-BF7F-6075DDF9B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" t="10617" r="1235" b="4444"/>
          <a:stretch/>
        </p:blipFill>
        <p:spPr>
          <a:xfrm>
            <a:off x="948266" y="728133"/>
            <a:ext cx="10498667" cy="58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5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88107-71FA-8B4A-8AC5-1BE5F4141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7" t="17531" r="58488" b="5926"/>
          <a:stretch/>
        </p:blipFill>
        <p:spPr>
          <a:xfrm>
            <a:off x="2895600" y="220134"/>
            <a:ext cx="3234267" cy="5249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95090E-D031-9243-AA1E-BBE90EA2B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t="94815" r="62894" b="881"/>
          <a:stretch/>
        </p:blipFill>
        <p:spPr>
          <a:xfrm>
            <a:off x="2895601" y="5469468"/>
            <a:ext cx="3157282" cy="295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9143C0-EDEF-084E-AEE4-CF18EE6D0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85" t="95820" r="34242" b="1337"/>
          <a:stretch/>
        </p:blipFill>
        <p:spPr>
          <a:xfrm>
            <a:off x="3147949" y="5667186"/>
            <a:ext cx="3157282" cy="1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8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8891-E459-9F4E-8771-03A066A3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39A-8B02-C64F-A805-B66ED7F7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56D94DA-C76C-8A4E-943A-C3E95AFA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80" y="704064"/>
            <a:ext cx="3810000" cy="25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DF5C29-78C3-7B45-B26F-D6C325544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62" y="717062"/>
            <a:ext cx="3810000" cy="2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78BBD5-D41B-BC43-87DE-29622C1A6565}"/>
              </a:ext>
            </a:extLst>
          </p:cNvPr>
          <p:cNvSpPr txBox="1"/>
          <p:nvPr/>
        </p:nvSpPr>
        <p:spPr>
          <a:xfrm rot="16200000">
            <a:off x="1423461" y="1833174"/>
            <a:ext cx="144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 (</a:t>
            </a:r>
            <a:r>
              <a:rPr lang="en-US" sz="1400" dirty="0" err="1"/>
              <a:t>gDW</a:t>
            </a:r>
            <a:r>
              <a:rPr lang="en-US" sz="1400" dirty="0"/>
              <a:t>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FA9D4-E874-8C4B-B2AE-4F86730350F2}"/>
              </a:ext>
            </a:extLst>
          </p:cNvPr>
          <p:cNvSpPr txBox="1"/>
          <p:nvPr/>
        </p:nvSpPr>
        <p:spPr>
          <a:xfrm>
            <a:off x="3823011" y="409286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976EF-E344-4140-B180-CD75106D9AE6}"/>
              </a:ext>
            </a:extLst>
          </p:cNvPr>
          <p:cNvSpPr txBox="1"/>
          <p:nvPr/>
        </p:nvSpPr>
        <p:spPr>
          <a:xfrm>
            <a:off x="7786193" y="4092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6A4FE-8AAA-E84C-8107-BDF0ADF85655}"/>
              </a:ext>
            </a:extLst>
          </p:cNvPr>
          <p:cNvSpPr txBox="1"/>
          <p:nvPr/>
        </p:nvSpPr>
        <p:spPr>
          <a:xfrm rot="16200000">
            <a:off x="1626433" y="43731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Xv (</a:t>
            </a:r>
            <a:r>
              <a:rPr lang="en-US" sz="1400" dirty="0" err="1"/>
              <a:t>gDW</a:t>
            </a:r>
            <a:r>
              <a:rPr lang="en-US" sz="1400" dirty="0"/>
              <a:t>/ 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96E17-FA08-3541-8143-C0EAEC0C4018}"/>
              </a:ext>
            </a:extLst>
          </p:cNvPr>
          <p:cNvSpPr txBox="1"/>
          <p:nvPr/>
        </p:nvSpPr>
        <p:spPr>
          <a:xfrm>
            <a:off x="5453502" y="5797063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ξ</a:t>
            </a:r>
            <a:r>
              <a:rPr lang="en-US" dirty="0"/>
              <a:t> (</a:t>
            </a:r>
            <a:r>
              <a:rPr lang="en-US" dirty="0" err="1"/>
              <a:t>gDW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/ L)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6C221C-0D9B-D84E-A3AE-A7889962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333" y="951672"/>
            <a:ext cx="749300" cy="12573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03EA7-F493-DF4B-A45B-EE523BCE4355}"/>
              </a:ext>
            </a:extLst>
          </p:cNvPr>
          <p:cNvSpPr txBox="1"/>
          <p:nvPr/>
        </p:nvSpPr>
        <p:spPr>
          <a:xfrm>
            <a:off x="677333" y="508000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EP_FBA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0B3BF-7AB3-C94F-8960-8BA593290948}"/>
              </a:ext>
            </a:extLst>
          </p:cNvPr>
          <p:cNvSpPr txBox="1"/>
          <p:nvPr/>
        </p:nvSpPr>
        <p:spPr>
          <a:xfrm>
            <a:off x="386227" y="1386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BF0382-7271-9441-8D9E-7634F0E5D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804" y="3257063"/>
            <a:ext cx="3810000" cy="254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BD3077-A90D-CD45-B33C-933EEFE0E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006" y="3257062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2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414E37F-FB0D-8247-B9C1-76114253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21" y="1121468"/>
            <a:ext cx="3810000" cy="2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61994F-4388-3B41-80E3-48200B2D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721" y="3661468"/>
            <a:ext cx="3810000" cy="254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DCFDA8-9FE1-024E-ACF5-003F8D9E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21" y="3648398"/>
            <a:ext cx="3810000" cy="25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3419B2-5F9B-DC41-9497-B77067A9B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721" y="1108398"/>
            <a:ext cx="3810000" cy="2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5FFCA-E52B-FC45-914B-CD73BAC42028}"/>
              </a:ext>
            </a:extLst>
          </p:cNvPr>
          <p:cNvSpPr txBox="1"/>
          <p:nvPr/>
        </p:nvSpPr>
        <p:spPr>
          <a:xfrm>
            <a:off x="3228700" y="800621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71FA4-EE31-7248-B372-88E58ACC1984}"/>
              </a:ext>
            </a:extLst>
          </p:cNvPr>
          <p:cNvSpPr txBox="1"/>
          <p:nvPr/>
        </p:nvSpPr>
        <p:spPr>
          <a:xfrm>
            <a:off x="7191882" y="80062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73255-D1A1-9B4C-9B33-A07D61476E92}"/>
              </a:ext>
            </a:extLst>
          </p:cNvPr>
          <p:cNvSpPr txBox="1"/>
          <p:nvPr/>
        </p:nvSpPr>
        <p:spPr>
          <a:xfrm>
            <a:off x="2001456" y="12061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71FE6-11EB-DC4A-9523-4A552A139976}"/>
              </a:ext>
            </a:extLst>
          </p:cNvPr>
          <p:cNvSpPr txBox="1"/>
          <p:nvPr/>
        </p:nvSpPr>
        <p:spPr>
          <a:xfrm>
            <a:off x="1951395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65D2A-9871-8D41-9B1A-2293C805DD3A}"/>
              </a:ext>
            </a:extLst>
          </p:cNvPr>
          <p:cNvSpPr txBox="1"/>
          <p:nvPr/>
        </p:nvSpPr>
        <p:spPr>
          <a:xfrm>
            <a:off x="5862256" y="1189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4F46D-BF7B-1A44-9E25-FFB55A0B7A69}"/>
              </a:ext>
            </a:extLst>
          </p:cNvPr>
          <p:cNvSpPr txBox="1"/>
          <p:nvPr/>
        </p:nvSpPr>
        <p:spPr>
          <a:xfrm>
            <a:off x="5862256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18F0C5-CD9B-694C-97AF-9551827A169F}"/>
              </a:ext>
            </a:extLst>
          </p:cNvPr>
          <p:cNvSpPr txBox="1"/>
          <p:nvPr/>
        </p:nvSpPr>
        <p:spPr>
          <a:xfrm rot="16200000">
            <a:off x="541672" y="3494509"/>
            <a:ext cx="198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u(mmol/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2B0C2-F952-5E47-99EF-00C1482076A2}"/>
              </a:ext>
            </a:extLst>
          </p:cNvPr>
          <p:cNvSpPr txBox="1"/>
          <p:nvPr/>
        </p:nvSpPr>
        <p:spPr>
          <a:xfrm>
            <a:off x="4144192" y="6188398"/>
            <a:ext cx="247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Experimental u(mmol/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257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164566-E44E-6F43-8643-2CC183D4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21" y="1091465"/>
            <a:ext cx="3810000" cy="2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D2E9A-35E0-DC48-9D9B-38EC9693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54" y="3665331"/>
            <a:ext cx="38100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57174-B08D-5C40-9007-482357F77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21" y="3635328"/>
            <a:ext cx="3810000" cy="254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263D9-92AC-994A-9EA4-C0A8E9EB4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721" y="1108398"/>
            <a:ext cx="3810000" cy="2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5FFCA-E52B-FC45-914B-CD73BAC42028}"/>
              </a:ext>
            </a:extLst>
          </p:cNvPr>
          <p:cNvSpPr txBox="1"/>
          <p:nvPr/>
        </p:nvSpPr>
        <p:spPr>
          <a:xfrm>
            <a:off x="3228700" y="800621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71FA4-EE31-7248-B372-88E58ACC1984}"/>
              </a:ext>
            </a:extLst>
          </p:cNvPr>
          <p:cNvSpPr txBox="1"/>
          <p:nvPr/>
        </p:nvSpPr>
        <p:spPr>
          <a:xfrm>
            <a:off x="7191882" y="80062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73255-D1A1-9B4C-9B33-A07D61476E92}"/>
              </a:ext>
            </a:extLst>
          </p:cNvPr>
          <p:cNvSpPr txBox="1"/>
          <p:nvPr/>
        </p:nvSpPr>
        <p:spPr>
          <a:xfrm>
            <a:off x="2001456" y="12061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71FE6-11EB-DC4A-9523-4A552A139976}"/>
              </a:ext>
            </a:extLst>
          </p:cNvPr>
          <p:cNvSpPr txBox="1"/>
          <p:nvPr/>
        </p:nvSpPr>
        <p:spPr>
          <a:xfrm>
            <a:off x="1951395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65D2A-9871-8D41-9B1A-2293C805DD3A}"/>
              </a:ext>
            </a:extLst>
          </p:cNvPr>
          <p:cNvSpPr txBox="1"/>
          <p:nvPr/>
        </p:nvSpPr>
        <p:spPr>
          <a:xfrm>
            <a:off x="5862256" y="1189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4F46D-BF7B-1A44-9E25-FFB55A0B7A69}"/>
              </a:ext>
            </a:extLst>
          </p:cNvPr>
          <p:cNvSpPr txBox="1"/>
          <p:nvPr/>
        </p:nvSpPr>
        <p:spPr>
          <a:xfrm>
            <a:off x="5862256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18F0C5-CD9B-694C-97AF-9551827A169F}"/>
              </a:ext>
            </a:extLst>
          </p:cNvPr>
          <p:cNvSpPr txBox="1"/>
          <p:nvPr/>
        </p:nvSpPr>
        <p:spPr>
          <a:xfrm rot="16200000">
            <a:off x="1204704" y="326266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2B0C2-F952-5E47-99EF-00C1482076A2}"/>
              </a:ext>
            </a:extLst>
          </p:cNvPr>
          <p:cNvSpPr txBox="1"/>
          <p:nvPr/>
        </p:nvSpPr>
        <p:spPr>
          <a:xfrm>
            <a:off x="4836078" y="6175328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28284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F3D1FF8-C246-CF4B-A53D-4BDB32C1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08" y="3596110"/>
            <a:ext cx="3810000" cy="25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0BE079-F830-6949-99A8-29E7A7D3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08" y="1108398"/>
            <a:ext cx="3810000" cy="25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91FDF5-FE5C-7343-90FA-D72238E12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319" y="3596110"/>
            <a:ext cx="3810000" cy="254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07470E-8CDD-634C-B2D5-01A7B0E45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824" y="1057599"/>
            <a:ext cx="3810000" cy="2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5FFCA-E52B-FC45-914B-CD73BAC42028}"/>
              </a:ext>
            </a:extLst>
          </p:cNvPr>
          <p:cNvSpPr txBox="1"/>
          <p:nvPr/>
        </p:nvSpPr>
        <p:spPr>
          <a:xfrm>
            <a:off x="3228700" y="800621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71FA4-EE31-7248-B372-88E58ACC1984}"/>
              </a:ext>
            </a:extLst>
          </p:cNvPr>
          <p:cNvSpPr txBox="1"/>
          <p:nvPr/>
        </p:nvSpPr>
        <p:spPr>
          <a:xfrm>
            <a:off x="7191882" y="80062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73255-D1A1-9B4C-9B33-A07D61476E92}"/>
              </a:ext>
            </a:extLst>
          </p:cNvPr>
          <p:cNvSpPr txBox="1"/>
          <p:nvPr/>
        </p:nvSpPr>
        <p:spPr>
          <a:xfrm>
            <a:off x="2001456" y="12061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71FE6-11EB-DC4A-9523-4A552A139976}"/>
              </a:ext>
            </a:extLst>
          </p:cNvPr>
          <p:cNvSpPr txBox="1"/>
          <p:nvPr/>
        </p:nvSpPr>
        <p:spPr>
          <a:xfrm>
            <a:off x="1951395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65D2A-9871-8D41-9B1A-2293C805DD3A}"/>
              </a:ext>
            </a:extLst>
          </p:cNvPr>
          <p:cNvSpPr txBox="1"/>
          <p:nvPr/>
        </p:nvSpPr>
        <p:spPr>
          <a:xfrm>
            <a:off x="5862256" y="1189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4F46D-BF7B-1A44-9E25-FFB55A0B7A69}"/>
              </a:ext>
            </a:extLst>
          </p:cNvPr>
          <p:cNvSpPr txBox="1"/>
          <p:nvPr/>
        </p:nvSpPr>
        <p:spPr>
          <a:xfrm>
            <a:off x="5862256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18F0C5-CD9B-694C-97AF-9551827A169F}"/>
              </a:ext>
            </a:extLst>
          </p:cNvPr>
          <p:cNvSpPr txBox="1"/>
          <p:nvPr/>
        </p:nvSpPr>
        <p:spPr>
          <a:xfrm rot="16200000">
            <a:off x="1204704" y="326266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2B0C2-F952-5E47-99EF-00C1482076A2}"/>
              </a:ext>
            </a:extLst>
          </p:cNvPr>
          <p:cNvSpPr txBox="1"/>
          <p:nvPr/>
        </p:nvSpPr>
        <p:spPr>
          <a:xfrm>
            <a:off x="4836078" y="6175328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25E879-5099-2945-9F94-F5A9B276DC2D}"/>
              </a:ext>
            </a:extLst>
          </p:cNvPr>
          <p:cNvSpPr txBox="1"/>
          <p:nvPr/>
        </p:nvSpPr>
        <p:spPr>
          <a:xfrm>
            <a:off x="11078308" y="1652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4416-3EC8-DD4F-8E4A-DD19321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9154-1EB1-6741-A6E3-9E944263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0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8D2488-34FF-4C42-90A6-92114652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033" y="717063"/>
            <a:ext cx="3810000" cy="2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4C86B-D766-5548-9424-936EEAE4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033" y="717063"/>
            <a:ext cx="3810000" cy="2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B7AD28-3CAA-AD48-97F7-03E63E8EE317}"/>
              </a:ext>
            </a:extLst>
          </p:cNvPr>
          <p:cNvSpPr txBox="1"/>
          <p:nvPr/>
        </p:nvSpPr>
        <p:spPr>
          <a:xfrm>
            <a:off x="426879" y="1129208"/>
            <a:ext cx="54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CD01-16D7-4743-BBFC-2E85B73E3621}"/>
              </a:ext>
            </a:extLst>
          </p:cNvPr>
          <p:cNvSpPr txBox="1"/>
          <p:nvPr/>
        </p:nvSpPr>
        <p:spPr>
          <a:xfrm rot="16200000">
            <a:off x="1423461" y="1833174"/>
            <a:ext cx="144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 (</a:t>
            </a:r>
            <a:r>
              <a:rPr lang="en-US" sz="1400" dirty="0" err="1"/>
              <a:t>gDW</a:t>
            </a:r>
            <a:r>
              <a:rPr lang="en-US" sz="1400" dirty="0"/>
              <a:t>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07CFD-1E81-F445-BD03-505E6AFD1847}"/>
              </a:ext>
            </a:extLst>
          </p:cNvPr>
          <p:cNvSpPr txBox="1"/>
          <p:nvPr/>
        </p:nvSpPr>
        <p:spPr>
          <a:xfrm>
            <a:off x="3823011" y="409286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6E59F-3513-1F40-9C47-2F0ADD3C826D}"/>
              </a:ext>
            </a:extLst>
          </p:cNvPr>
          <p:cNvSpPr txBox="1"/>
          <p:nvPr/>
        </p:nvSpPr>
        <p:spPr>
          <a:xfrm>
            <a:off x="7786193" y="4092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752082-52AC-0C49-962A-3F3C3EEF6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033" y="3257063"/>
            <a:ext cx="3810000" cy="2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AFFB02-88AB-D340-BE42-8A8B3D11E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032" y="3257063"/>
            <a:ext cx="3810000" cy="2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D6C03F-6E0A-8048-A1A7-9697D447F982}"/>
              </a:ext>
            </a:extLst>
          </p:cNvPr>
          <p:cNvSpPr txBox="1"/>
          <p:nvPr/>
        </p:nvSpPr>
        <p:spPr>
          <a:xfrm rot="16200000">
            <a:off x="1626433" y="43731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Xv (</a:t>
            </a:r>
            <a:r>
              <a:rPr lang="en-US" sz="1400" dirty="0" err="1"/>
              <a:t>gDW</a:t>
            </a:r>
            <a:r>
              <a:rPr lang="en-US" sz="1400" dirty="0"/>
              <a:t>/ 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61DF8-BC94-E64F-804C-65373D3CF80C}"/>
              </a:ext>
            </a:extLst>
          </p:cNvPr>
          <p:cNvSpPr txBox="1"/>
          <p:nvPr/>
        </p:nvSpPr>
        <p:spPr>
          <a:xfrm>
            <a:off x="5453502" y="5797063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ξ</a:t>
            </a:r>
            <a:r>
              <a:rPr lang="en-US" dirty="0"/>
              <a:t> (</a:t>
            </a:r>
            <a:r>
              <a:rPr lang="en-US" dirty="0" err="1"/>
              <a:t>gDW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/ L)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A2B2E3-038E-9E4C-B2C5-067DCB7D2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333" y="951672"/>
            <a:ext cx="749300" cy="1257300"/>
          </a:xfrm>
          <a:prstGeom prst="rect">
            <a:avLst/>
          </a:prstGeom>
          <a:noFill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396D9E8-B37A-1E42-A9A7-B1FF733189E7}"/>
              </a:ext>
            </a:extLst>
          </p:cNvPr>
          <p:cNvSpPr txBox="1"/>
          <p:nvPr/>
        </p:nvSpPr>
        <p:spPr>
          <a:xfrm>
            <a:off x="575733" y="508000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48900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505F9B-FFCD-D845-97B4-10B0FD95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86" y="941737"/>
            <a:ext cx="3810000" cy="2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A84E07-5817-B442-B535-EA441BE26F02}"/>
              </a:ext>
            </a:extLst>
          </p:cNvPr>
          <p:cNvSpPr txBox="1"/>
          <p:nvPr/>
        </p:nvSpPr>
        <p:spPr>
          <a:xfrm>
            <a:off x="3685900" y="631288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67EBE-19A2-4E42-A23F-CBDAF47BE8A0}"/>
              </a:ext>
            </a:extLst>
          </p:cNvPr>
          <p:cNvSpPr txBox="1"/>
          <p:nvPr/>
        </p:nvSpPr>
        <p:spPr>
          <a:xfrm>
            <a:off x="7649082" y="63128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45BEE-82C1-2343-8357-969737A9957B}"/>
              </a:ext>
            </a:extLst>
          </p:cNvPr>
          <p:cNvSpPr txBox="1"/>
          <p:nvPr/>
        </p:nvSpPr>
        <p:spPr>
          <a:xfrm rot="16200000">
            <a:off x="998872" y="3325176"/>
            <a:ext cx="198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u(mmol/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A490E-CFA7-5245-B3CF-1C19D32566A6}"/>
              </a:ext>
            </a:extLst>
          </p:cNvPr>
          <p:cNvSpPr txBox="1"/>
          <p:nvPr/>
        </p:nvSpPr>
        <p:spPr>
          <a:xfrm>
            <a:off x="4601392" y="6019065"/>
            <a:ext cx="247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Experimental u(mmol/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DF4DF5-7BC4-5E44-90A2-5CD2C2E3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4" y="952135"/>
            <a:ext cx="3810000" cy="25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C41069-B6D7-E04C-86C7-D5FA44E21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186" y="3502533"/>
            <a:ext cx="3810000" cy="25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93B772-A61B-4E46-9CC2-603E2AE43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921" y="3455597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4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</TotalTime>
  <Words>155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Rich Medium</vt:lpstr>
      <vt:lpstr>PowerPoint Presentation</vt:lpstr>
      <vt:lpstr>PowerPoint Presentation</vt:lpstr>
      <vt:lpstr>PowerPoint Presentation</vt:lpstr>
      <vt:lpstr>PowerPoint Presentation</vt:lpstr>
      <vt:lpstr>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2019-09-20T18:01:46Z</dcterms:created>
  <dcterms:modified xsi:type="dcterms:W3CDTF">2019-09-26T17:31:51Z</dcterms:modified>
</cp:coreProperties>
</file>