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51"/>
  </p:normalViewPr>
  <p:slideViewPr>
    <p:cSldViewPr snapToGrid="0" snapToObjects="1">
      <p:cViewPr varScale="1">
        <p:scale>
          <a:sx n="146" d="100"/>
          <a:sy n="14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A1E7-3583-D148-9D66-6398D3364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2F13-3C11-3B44-9A9D-9B3AD692C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BA84-9082-EB42-A8ED-99B6BC26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8E41-60D0-F54F-BF71-AD610A78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EEA6-F6A0-9D43-A6F5-E7425008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9465-8575-FA4C-B083-3A4CD2E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348C0-B66A-9041-AE0D-2C1AFA359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0D94-E805-9643-A464-E4474CC0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8301-8254-3642-8047-37486A63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0B01-27F4-4143-BA79-20368683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61F7F-2424-3C42-B128-1EBA0F9CD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D02CE-734A-404D-936D-57DC4E0A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EB9F-6551-034B-AA26-4287B581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E6AE-E96A-F649-B622-A0DB615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22224-E750-E34B-A9BE-0C138D86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E37B-26F1-6C42-913A-4B516419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CB18-650D-3F47-B330-28C72D2B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8D4B-D3F0-3E47-9A71-8C71AE3F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F651-892F-2843-B632-B432F69D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82DC-1C39-0B4D-9395-C459B905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5397-4A13-FE46-B2C0-2E83AC12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D49D4-0C2B-F24D-B6C2-D70A314B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8B503-F7B7-B94A-AFAD-79F5ACB2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4BEF-0B60-4140-86FF-FC2434DF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B6DE-0A7C-EC44-95C9-BDC5FC9E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5A7B-1080-054C-956B-AD028F07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60F5-F568-304E-B950-05A27F03F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E61CD-CE03-E94D-B419-2AA6D9EA4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11B8-E18A-4648-872A-5F91AB98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A84A4-2C78-594C-AE1D-27B120A8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954A-5900-A54F-BCB9-E791EE23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5FDA-1EDC-D440-9BB1-344384A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B326B-EF1C-EE48-82D0-2A6F6AEE0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5F28-70B3-2146-826E-1EA74ABE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B948E-E0C2-5C4A-8AC3-6B3A1890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D991-94C9-6D44-A0FD-9C77020CD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EDF4F-CD34-4140-8E4B-A139048B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3191D-5F47-A14F-AC71-B451C6A0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3FBA0-8C23-6348-9FF5-9BF3F413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1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E1DD-83C2-E647-B43C-EA605C19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7A261-468F-3449-B264-C287D09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CDE8C-3994-484E-A791-A067231C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FBF16-46E5-5E43-993C-F1A62E82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39BA9-C6E1-DA45-8A8D-95E15589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FAF2-12B9-4748-8975-60EF3C8C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4AE2-16F3-FA4E-BBCA-A29D11F3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213-DDD2-CC45-B2F7-CDDA3489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1815-B367-A342-852D-F52ACE77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6889D-8665-1141-AFAC-3BE3E4E2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940B4-C25F-6246-A3FD-E2092B8E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7FFC-57FE-9944-9984-BDD897EA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9C61-AAFC-2D4D-A360-F0CD58A8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6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344C-4EC8-FE4F-A50D-39A2F4B2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11695-E391-7647-8F08-5E1BE7384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D912-4679-294F-8DB4-A6DAB4B1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E285-7D4B-2342-BB10-AFB4C28C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06C2-43D0-FB43-9B16-AAC6DCF2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A902E-68EC-9049-8BEE-3A67C08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5CCCA-7339-D940-B07A-4458E5F6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DAA04-C33D-7C48-95CB-1E1FE68D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5B56-0F23-CA47-9D26-260D92D4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788B8-2541-1A4B-9D97-C70E60F1FC61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449E-002A-754E-9640-51FEE3679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3F2A-8F9D-6C41-B1AF-DD62C346D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5BC4-6AEE-EE44-802A-95BA7406F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93B8EA-094C-8B48-987A-458B3EC2AAF8}"/>
              </a:ext>
            </a:extLst>
          </p:cNvPr>
          <p:cNvSpPr/>
          <p:nvPr/>
        </p:nvSpPr>
        <p:spPr>
          <a:xfrm>
            <a:off x="1379515" y="545699"/>
            <a:ext cx="878338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Por </a:t>
            </a:r>
            <a:r>
              <a:rPr lang="en-US" sz="2400" b="1" dirty="0" err="1"/>
              <a:t>qué</a:t>
            </a:r>
            <a:r>
              <a:rPr lang="en-US" sz="2400" b="1" dirty="0"/>
              <a:t>?</a:t>
            </a:r>
          </a:p>
          <a:p>
            <a:endParaRPr lang="es-ES" b="0" i="0" dirty="0">
              <a:solidFill>
                <a:srgbClr val="57606A"/>
              </a:solidFill>
              <a:effectLst/>
              <a:latin typeface="-apple-system"/>
            </a:endParaRPr>
          </a:p>
          <a:p>
            <a:r>
              <a:rPr lang="es-ES" dirty="0">
                <a:solidFill>
                  <a:srgbClr val="57606A"/>
                </a:solidFill>
                <a:latin typeface="-apple-system"/>
              </a:rPr>
              <a:t>El trabajo de investigación implica el uso, desarrollo y mantenimiento de software. Lo específico del mismo, entre otras razones, hace que el principal involucrado sea personal no preparado (o interesado) directamente en esta tarea. Esto es</a:t>
            </a:r>
            <a:r>
              <a:rPr lang="es-ES" b="0" i="0" dirty="0">
                <a:solidFill>
                  <a:srgbClr val="57606A"/>
                </a:solidFill>
                <a:effectLst/>
                <a:latin typeface="-apple-system"/>
              </a:rPr>
              <a:t> una realidad ineludible que nos obliga a aprender (y a lo mejor exigir) algunas prácticas básicas de desarrollo de software</a:t>
            </a:r>
            <a:r>
              <a:rPr lang="es-ES" dirty="0">
                <a:solidFill>
                  <a:srgbClr val="57606A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57606A"/>
              </a:solidFill>
              <a:latin typeface="-apple-system"/>
            </a:endParaRPr>
          </a:p>
          <a:p>
            <a:endParaRPr lang="es-ES" dirty="0">
              <a:solidFill>
                <a:srgbClr val="57606A"/>
              </a:solidFill>
              <a:latin typeface="-apple-system"/>
            </a:endParaRPr>
          </a:p>
          <a:p>
            <a:endParaRPr lang="es-ES" dirty="0">
              <a:solidFill>
                <a:srgbClr val="57606A"/>
              </a:solidFill>
              <a:latin typeface="-apple-system"/>
            </a:endParaRPr>
          </a:p>
          <a:p>
            <a:endParaRPr lang="es-ES" dirty="0">
              <a:solidFill>
                <a:srgbClr val="57606A"/>
              </a:solidFill>
              <a:latin typeface="-apple-system"/>
            </a:endParaRPr>
          </a:p>
          <a:p>
            <a:r>
              <a:rPr lang="es-ES" dirty="0" err="1">
                <a:solidFill>
                  <a:srgbClr val="57606A"/>
                </a:solidFill>
                <a:latin typeface="-apple-system"/>
              </a:rPr>
              <a:t>Git</a:t>
            </a:r>
            <a:r>
              <a:rPr lang="es-ES" dirty="0">
                <a:solidFill>
                  <a:srgbClr val="57606A"/>
                </a:solidFill>
                <a:latin typeface="-apple-system"/>
              </a:rPr>
              <a:t>/</a:t>
            </a:r>
            <a:r>
              <a:rPr lang="es-ES" dirty="0" err="1">
                <a:solidFill>
                  <a:srgbClr val="57606A"/>
                </a:solidFill>
                <a:latin typeface="-apple-system"/>
              </a:rPr>
              <a:t>Github</a:t>
            </a:r>
            <a:endParaRPr lang="es-ES" dirty="0">
              <a:solidFill>
                <a:srgbClr val="57606A"/>
              </a:solidFill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57606A"/>
                </a:solidFill>
                <a:latin typeface="-apple-system"/>
              </a:rPr>
              <a:t>Facilita la cooperación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57606A"/>
                </a:solidFill>
                <a:latin typeface="-apple-system"/>
              </a:rPr>
              <a:t>Mejorar la visibilidad de los proyectos desarrollados en la facultad (FF-UH)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57606A"/>
                </a:solidFill>
                <a:latin typeface="-apple-system"/>
              </a:rPr>
              <a:t>Facilita la reproducibilidad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57606A"/>
                </a:solidFill>
                <a:latin typeface="-apple-system"/>
              </a:rPr>
              <a:t>Facilita la documentación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57606A"/>
                </a:solidFill>
                <a:latin typeface="-apple-system"/>
              </a:rPr>
              <a:t>Buena integración con otros proyectos directamente científico (</a:t>
            </a:r>
            <a:r>
              <a:rPr lang="es-ES" dirty="0" err="1">
                <a:solidFill>
                  <a:srgbClr val="57606A"/>
                </a:solidFill>
                <a:latin typeface="-apple-system"/>
              </a:rPr>
              <a:t>zenodo</a:t>
            </a:r>
            <a:r>
              <a:rPr lang="es-ES" dirty="0">
                <a:solidFill>
                  <a:srgbClr val="57606A"/>
                </a:solidFill>
                <a:latin typeface="-apple-system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57606A"/>
                </a:solidFill>
                <a:latin typeface="-apple-system"/>
              </a:rPr>
              <a:t>Buena cantidad de ‘free </a:t>
            </a:r>
            <a:r>
              <a:rPr lang="es-ES" dirty="0" err="1">
                <a:solidFill>
                  <a:srgbClr val="57606A"/>
                </a:solidFill>
                <a:latin typeface="-apple-system"/>
              </a:rPr>
              <a:t>features</a:t>
            </a:r>
            <a:r>
              <a:rPr lang="es-ES" dirty="0">
                <a:solidFill>
                  <a:srgbClr val="57606A"/>
                </a:solidFill>
                <a:latin typeface="-apple-system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8033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AA7D4-67FC-A04B-B051-3FCAEB7C5031}"/>
              </a:ext>
            </a:extLst>
          </p:cNvPr>
          <p:cNvSpPr/>
          <p:nvPr/>
        </p:nvSpPr>
        <p:spPr>
          <a:xfrm>
            <a:off x="2424546" y="9724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Acerca</a:t>
            </a:r>
            <a:r>
              <a:rPr lang="en-US" b="1" dirty="0"/>
              <a:t> de las </a:t>
            </a:r>
            <a:r>
              <a:rPr lang="en-US" b="1" dirty="0" err="1"/>
              <a:t>organizaciones</a:t>
            </a:r>
            <a:endParaRPr lang="en-US" b="1" dirty="0"/>
          </a:p>
          <a:p>
            <a:endParaRPr lang="es-ES" b="0" i="0" dirty="0">
              <a:solidFill>
                <a:srgbClr val="57606A"/>
              </a:solidFill>
              <a:effectLst/>
              <a:latin typeface="-apple-system"/>
            </a:endParaRPr>
          </a:p>
          <a:p>
            <a:r>
              <a:rPr lang="es-ES" b="0" i="0" dirty="0">
                <a:solidFill>
                  <a:srgbClr val="57606A"/>
                </a:solidFill>
                <a:effectLst/>
                <a:latin typeface="-apple-system"/>
              </a:rPr>
              <a:t>Las organizaciones son cuentas compartidas donde las empresas y los proyectos de código abierto pueden colaborar en muchos proyectos a la vez. Los propietarios y los administradores pueden administrar el acceso de los miembros a los datos y los proyectos de la organización con características administrativas y de seguridad sofisticadas.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3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167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2021-11-02T23:56:59Z</dcterms:created>
  <dcterms:modified xsi:type="dcterms:W3CDTF">2021-11-03T17:53:41Z</dcterms:modified>
</cp:coreProperties>
</file>