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F77D-222C-933D-C966-D0A57BACC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1133-164A-8DFA-70B6-1CACBBBE1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3395-D1A3-DEB2-EF77-00F535AF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FA91-796C-DCDE-FB45-078C2BF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DAF8-F92B-88A1-3E50-87881D02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0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605E-F301-8E7A-B64F-84A2B5E7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E380B-86EE-64AE-38D7-E47F868E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1227-5205-6779-F5BE-F58FEFFD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A1EE-9D5A-13A8-2453-E8B41134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59E5-3B1D-2691-83BA-DB679665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87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DD79D-F9CD-F96A-56C6-34A2F05B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B806-FC9A-E1B9-F221-39C353DF9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CC79-0037-86F9-7A56-0DB5A5EB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48BB-323F-ECF8-FB66-6D4D0023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EF77-E7F5-56BA-8932-1681F05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6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2EEA-2C4A-0783-A58C-E1D36E7A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D9D1-88D1-D2A9-13E3-C7D5B4F2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1BDC-0220-152C-273A-F1398B4C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535A6-BE4A-902F-3C65-7FCAA335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AFA6C-AEFA-333A-BCD1-D82AE4C5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8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E426-E658-B166-382A-ABA0374A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E225-2E7C-7188-8886-8D71EB5E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932C-D8EF-EFC8-F38A-4B4CA366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E58D-95B1-CD0C-7AB7-FCF2D9F9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2D7B-B3FE-C996-812B-1828489D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9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531-90A5-EA77-759E-9E6F5F55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7B50-1427-96AF-27E1-E2A20A4E9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EA567-6C06-7EBD-868B-8F7CD15EB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79F58-29A0-132F-8725-89350026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A138-042C-B909-85C5-05095571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C38C-9A29-A718-C154-18201E7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9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7062-49A8-2943-68C7-908CC31A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982B-4228-1C26-42C0-4FE17E87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A9EFF-E813-A4CD-ED09-F2AFCA84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23D0-C2FC-1EA8-9B0D-C0CF1686B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90085-2778-AB96-6361-07EFE47A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389E2-250D-ADB9-77A9-2898D2EF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8461E-B867-AFA6-6DC0-4103E056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61649-6B0E-9F5D-CE88-EDF6B443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1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88A9-E37F-A278-D5D7-FBB61458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CB8DD-F85B-A5F3-F217-068091AB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53CC-DC84-2764-DAD1-9AF0BC5D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6D53-0EDB-64A9-69FB-9919B1EC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6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94ABB-131D-BD61-D7E4-5560F9A6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0D3B4-259C-E09B-B33B-1FBE9635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7984-13DC-6DF8-A7CE-4B6725B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36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BB07-5872-0A78-CC9A-7AE84362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9324-7E7A-2611-4580-765514ED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31A37-1C93-8457-79C3-B4978004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D6C4-997A-C92A-956B-3CB44AB3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1981-B644-9D4F-7CC3-F2C939B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B1428-5F5C-0D00-198D-66100961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9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091E-2DE9-F523-A90F-DA046E09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DB5B5-1C01-221F-1778-5297255E1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61731-B657-2F9E-C52C-99FA7B50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D6DE-8392-C11B-0F54-87A6D802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6223-931D-10C4-A5BA-ACAD9119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C864E-59CE-AE4C-B315-ACBB9BBC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A9B0-1D61-968D-BB71-0287F182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1D2A-6312-9FD2-43CA-8B9E1329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E3BB-609A-853C-4046-8BF9097E3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C290D-F670-429E-BCF7-AA65FA501237}" type="datetimeFigureOut">
              <a:rPr lang="es-MX" smtClean="0"/>
              <a:t>18/10/2024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F595-3E5D-6215-DF98-4B75341FC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E3C9-6D09-EDAD-22F1-2EE4E5FE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9D6E0-0EE6-4A28-BF1C-8D3CF9D9F55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97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383CB3-ED69-4F3A-3A48-2CD131BD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6" y="285749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8EF7AECD-D2C6-A16A-E34A-A7CAF2890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29" y="285749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991EC312-5170-6457-68AE-60CFF2F6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62" y="285749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2162A8F7-FD36-1F29-E2D9-9AF1BE57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6" y="2480309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53082730-4E54-3A37-067B-8F8BB403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29" y="2281873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51CE040F-B135-F9FC-BBF4-E04A34609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62" y="2480309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278B0F9-5353-C288-7E03-62D2B1B2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6" y="4476433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54FD841E-2183-6CF9-1F05-B3E5C3B9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329" y="4476433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D17C093E-BA03-559E-99FD-7C648558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362" y="4476433"/>
            <a:ext cx="292608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32E8D4-CCBE-EDAF-CA00-A287DA3C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2192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029D99-2191-FC21-F4B1-F23A9A6E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2192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3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7142C5-64D1-E3E4-978F-CE55834D9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33" y="511175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3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Gerardo Tamez Pena</dc:creator>
  <cp:lastModifiedBy>José Gerardo Tamez Pena</cp:lastModifiedBy>
  <cp:revision>4</cp:revision>
  <dcterms:created xsi:type="dcterms:W3CDTF">2024-08-30T01:23:54Z</dcterms:created>
  <dcterms:modified xsi:type="dcterms:W3CDTF">2024-10-18T23:23:12Z</dcterms:modified>
</cp:coreProperties>
</file>