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74E1-E524-4A61-BA7F-0CE933AA818E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12B9-D374-400F-BD21-6F102DEBF0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355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74E1-E524-4A61-BA7F-0CE933AA818E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12B9-D374-400F-BD21-6F102DEBF0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56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74E1-E524-4A61-BA7F-0CE933AA818E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12B9-D374-400F-BD21-6F102DEBF0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338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74E1-E524-4A61-BA7F-0CE933AA818E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12B9-D374-400F-BD21-6F102DEBF0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7494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74E1-E524-4A61-BA7F-0CE933AA818E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12B9-D374-400F-BD21-6F102DEBF0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572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74E1-E524-4A61-BA7F-0CE933AA818E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12B9-D374-400F-BD21-6F102DEBF0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335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74E1-E524-4A61-BA7F-0CE933AA818E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12B9-D374-400F-BD21-6F102DEBF0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287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74E1-E524-4A61-BA7F-0CE933AA818E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12B9-D374-400F-BD21-6F102DEBF0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949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74E1-E524-4A61-BA7F-0CE933AA818E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12B9-D374-400F-BD21-6F102DEBF0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381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74E1-E524-4A61-BA7F-0CE933AA818E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12B9-D374-400F-BD21-6F102DEBF0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15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74E1-E524-4A61-BA7F-0CE933AA818E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512B9-D374-400F-BD21-6F102DEBF0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803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974E1-E524-4A61-BA7F-0CE933AA818E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512B9-D374-400F-BD21-6F102DEBF00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232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F65395-8AD5-9D9B-D736-7DCA696E0BF3}"/>
              </a:ext>
            </a:extLst>
          </p:cNvPr>
          <p:cNvSpPr txBox="1"/>
          <p:nvPr/>
        </p:nvSpPr>
        <p:spPr>
          <a:xfrm>
            <a:off x="364254" y="1051077"/>
            <a:ext cx="11346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1200" dirty="0"/>
              <a:t>1737</a:t>
            </a:r>
          </a:p>
          <a:p>
            <a:pPr algn="ctr"/>
            <a:r>
              <a:rPr lang="es-MX" sz="1200" dirty="0"/>
              <a:t>ADNI subjects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3530C5-63D8-732A-221E-F4E4D7249219}"/>
              </a:ext>
            </a:extLst>
          </p:cNvPr>
          <p:cNvSpPr txBox="1"/>
          <p:nvPr/>
        </p:nvSpPr>
        <p:spPr>
          <a:xfrm>
            <a:off x="364253" y="2205559"/>
            <a:ext cx="113467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1200" dirty="0"/>
              <a:t>1115</a:t>
            </a:r>
          </a:p>
          <a:p>
            <a:pPr algn="ctr"/>
            <a:r>
              <a:rPr lang="es-MX" sz="1200" dirty="0"/>
              <a:t>ADNI subjects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65D90-58BF-8221-273C-58F3DFA44C10}"/>
              </a:ext>
            </a:extLst>
          </p:cNvPr>
          <p:cNvSpPr txBox="1"/>
          <p:nvPr/>
        </p:nvSpPr>
        <p:spPr>
          <a:xfrm>
            <a:off x="403527" y="3360041"/>
            <a:ext cx="10561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1200" dirty="0"/>
              <a:t>564</a:t>
            </a:r>
          </a:p>
          <a:p>
            <a:pPr algn="ctr"/>
            <a:r>
              <a:rPr lang="es-MX" sz="1200" dirty="0"/>
              <a:t>MCI subjects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AF1EA-6F41-6BFC-C011-A844CD7A01B4}"/>
              </a:ext>
            </a:extLst>
          </p:cNvPr>
          <p:cNvSpPr txBox="1"/>
          <p:nvPr/>
        </p:nvSpPr>
        <p:spPr>
          <a:xfrm>
            <a:off x="1980298" y="1570227"/>
            <a:ext cx="112806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622</a:t>
            </a:r>
          </a:p>
          <a:p>
            <a:pPr algn="ctr"/>
            <a:r>
              <a:rPr lang="en-US" sz="1200" dirty="0"/>
              <a:t>Not complete </a:t>
            </a:r>
          </a:p>
          <a:p>
            <a:pPr algn="ctr"/>
            <a:r>
              <a:rPr lang="en-US" sz="1200" dirty="0"/>
              <a:t>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54452-F879-66F6-C5E6-03B724DB5B99}"/>
              </a:ext>
            </a:extLst>
          </p:cNvPr>
          <p:cNvSpPr txBox="1"/>
          <p:nvPr/>
        </p:nvSpPr>
        <p:spPr>
          <a:xfrm>
            <a:off x="2162971" y="2815006"/>
            <a:ext cx="79701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551</a:t>
            </a:r>
          </a:p>
          <a:p>
            <a:pPr algn="ctr"/>
            <a:r>
              <a:rPr lang="en-US" sz="1200" dirty="0"/>
              <a:t>NC or AD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2DF03C-F4B3-1268-5CEA-148751B4202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931588" y="1512742"/>
            <a:ext cx="1" cy="692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A46FE7-39BC-2F59-9579-27BCB4C7C890}"/>
              </a:ext>
            </a:extLst>
          </p:cNvPr>
          <p:cNvCxnSpPr>
            <a:cxnSpLocks/>
          </p:cNvCxnSpPr>
          <p:nvPr/>
        </p:nvCxnSpPr>
        <p:spPr>
          <a:xfrm>
            <a:off x="931588" y="1889928"/>
            <a:ext cx="470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7ACAF3A-878C-14B0-66B6-03523A79D0E2}"/>
              </a:ext>
            </a:extLst>
          </p:cNvPr>
          <p:cNvSpPr/>
          <p:nvPr/>
        </p:nvSpPr>
        <p:spPr>
          <a:xfrm>
            <a:off x="1412964" y="1732113"/>
            <a:ext cx="311007" cy="3156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A02EB9-191B-4C86-B71A-61BECD85F093}"/>
              </a:ext>
            </a:extLst>
          </p:cNvPr>
          <p:cNvCxnSpPr>
            <a:cxnSpLocks/>
            <a:stCxn id="15" idx="6"/>
            <a:endCxn id="7" idx="1"/>
          </p:cNvCxnSpPr>
          <p:nvPr/>
        </p:nvCxnSpPr>
        <p:spPr>
          <a:xfrm>
            <a:off x="1723971" y="1889928"/>
            <a:ext cx="256327" cy="3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B18E5BC-E539-9FAB-F176-011B0755FAC4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931588" y="2667224"/>
            <a:ext cx="1" cy="692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5A746C-0142-8871-593F-819808EDA72D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931588" y="3045839"/>
            <a:ext cx="12313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CE50836-28D0-DC56-2E00-715E6422073F}"/>
              </a:ext>
            </a:extLst>
          </p:cNvPr>
          <p:cNvSpPr txBox="1"/>
          <p:nvPr/>
        </p:nvSpPr>
        <p:spPr>
          <a:xfrm>
            <a:off x="3599155" y="998485"/>
            <a:ext cx="1394741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/>
              <a:t>1907</a:t>
            </a:r>
          </a:p>
          <a:p>
            <a:pPr algn="ctr"/>
            <a:r>
              <a:rPr lang="en-US" sz="1200" dirty="0"/>
              <a:t>Features/columns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3E1EB8-BE27-D073-4875-DB21D8DC212A}"/>
              </a:ext>
            </a:extLst>
          </p:cNvPr>
          <p:cNvSpPr txBox="1"/>
          <p:nvPr/>
        </p:nvSpPr>
        <p:spPr>
          <a:xfrm>
            <a:off x="3912732" y="2269416"/>
            <a:ext cx="7675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1200" dirty="0"/>
              <a:t>385</a:t>
            </a:r>
          </a:p>
          <a:p>
            <a:pPr algn="ctr"/>
            <a:r>
              <a:rPr lang="es-MX" sz="1200" dirty="0"/>
              <a:t>Features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0DBD81-0439-439D-FFEC-BD0A4A72B940}"/>
              </a:ext>
            </a:extLst>
          </p:cNvPr>
          <p:cNvSpPr txBox="1"/>
          <p:nvPr/>
        </p:nvSpPr>
        <p:spPr>
          <a:xfrm>
            <a:off x="3912733" y="3307449"/>
            <a:ext cx="76758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s-MX" sz="1200" dirty="0"/>
              <a:t>330</a:t>
            </a:r>
          </a:p>
          <a:p>
            <a:pPr algn="ctr"/>
            <a:r>
              <a:rPr lang="es-MX" sz="1200" dirty="0"/>
              <a:t>Features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D8D571-666C-956F-FB6D-D2B9129EF395}"/>
              </a:ext>
            </a:extLst>
          </p:cNvPr>
          <p:cNvSpPr txBox="1"/>
          <p:nvPr/>
        </p:nvSpPr>
        <p:spPr>
          <a:xfrm>
            <a:off x="5041437" y="1401321"/>
            <a:ext cx="152343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1522</a:t>
            </a:r>
          </a:p>
          <a:p>
            <a:pPr algn="ctr"/>
            <a:r>
              <a:rPr lang="en-US" sz="1200" dirty="0"/>
              <a:t>PET</a:t>
            </a:r>
          </a:p>
          <a:p>
            <a:pPr algn="ctr"/>
            <a:r>
              <a:rPr lang="en-US" sz="1200" dirty="0"/>
              <a:t>Longitudinal MRI</a:t>
            </a:r>
          </a:p>
          <a:p>
            <a:pPr algn="ctr"/>
            <a:r>
              <a:rPr lang="en-US" sz="1200" dirty="0"/>
              <a:t>Strings/UIDS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0A1E34-73EC-0400-48FB-13A410BDD46B}"/>
              </a:ext>
            </a:extLst>
          </p:cNvPr>
          <p:cNvSpPr txBox="1"/>
          <p:nvPr/>
        </p:nvSpPr>
        <p:spPr>
          <a:xfrm>
            <a:off x="4940032" y="2807299"/>
            <a:ext cx="172624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200" dirty="0"/>
              <a:t>55</a:t>
            </a:r>
          </a:p>
          <a:p>
            <a:pPr algn="ctr"/>
            <a:r>
              <a:rPr lang="en-US" sz="1200" dirty="0"/>
              <a:t>Missing more than 30%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33CA03-7A99-F6F2-6D5C-C152E321073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4296523" y="1460150"/>
            <a:ext cx="3" cy="80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E82F36-FBAD-1062-A35F-4773166D042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296523" y="1807751"/>
            <a:ext cx="744914" cy="9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86EF33-5192-049E-A045-9CD1CD3DCCAF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4296523" y="2731081"/>
            <a:ext cx="1" cy="576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B6A1089-2B92-6290-24E8-B0073DE912C9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4296523" y="3038132"/>
            <a:ext cx="6435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5321654-FF78-0972-6B3F-463B6FA9DA73}"/>
              </a:ext>
            </a:extLst>
          </p:cNvPr>
          <p:cNvSpPr/>
          <p:nvPr/>
        </p:nvSpPr>
        <p:spPr>
          <a:xfrm>
            <a:off x="4141019" y="4029852"/>
            <a:ext cx="311007" cy="3156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600" dirty="0"/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1D588C-3B8A-7774-78FC-98A38F778C1F}"/>
              </a:ext>
            </a:extLst>
          </p:cNvPr>
          <p:cNvCxnSpPr>
            <a:cxnSpLocks/>
            <a:stCxn id="28" idx="2"/>
            <a:endCxn id="45" idx="0"/>
          </p:cNvCxnSpPr>
          <p:nvPr/>
        </p:nvCxnSpPr>
        <p:spPr>
          <a:xfrm flipH="1">
            <a:off x="4296523" y="3769114"/>
            <a:ext cx="1" cy="260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7DA215E-0DDD-6DED-CB24-FC615001B612}"/>
              </a:ext>
            </a:extLst>
          </p:cNvPr>
          <p:cNvSpPr txBox="1"/>
          <p:nvPr/>
        </p:nvSpPr>
        <p:spPr>
          <a:xfrm>
            <a:off x="1039764" y="408880"/>
            <a:ext cx="1057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Subjects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E2B5AA0-0C04-7C92-0770-3AB667E5139E}"/>
              </a:ext>
            </a:extLst>
          </p:cNvPr>
          <p:cNvSpPr txBox="1"/>
          <p:nvPr/>
        </p:nvSpPr>
        <p:spPr>
          <a:xfrm>
            <a:off x="4410944" y="408880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Features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DC6E230-768F-E682-2571-E87A370D33E2}"/>
              </a:ext>
            </a:extLst>
          </p:cNvPr>
          <p:cNvCxnSpPr/>
          <p:nvPr/>
        </p:nvCxnSpPr>
        <p:spPr>
          <a:xfrm>
            <a:off x="3305175" y="514350"/>
            <a:ext cx="0" cy="40576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45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42</Words>
  <Application>Microsoft Office PowerPoint</Application>
  <PresentationFormat>Letter Paper (8.5x11 in)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Gerardo Tamez Pena</dc:creator>
  <cp:lastModifiedBy>José Gerardo Tamez Pena</cp:lastModifiedBy>
  <cp:revision>4</cp:revision>
  <dcterms:created xsi:type="dcterms:W3CDTF">2024-12-04T22:06:03Z</dcterms:created>
  <dcterms:modified xsi:type="dcterms:W3CDTF">2024-12-04T22:37:33Z</dcterms:modified>
</cp:coreProperties>
</file>