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438-8DA1-494B-9878-C365648BD113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AA79-55D5-49DA-B173-79008DDB8F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692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438-8DA1-494B-9878-C365648BD113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AA79-55D5-49DA-B173-79008DDB8F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324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438-8DA1-494B-9878-C365648BD113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AA79-55D5-49DA-B173-79008DDB8F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558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438-8DA1-494B-9878-C365648BD113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AA79-55D5-49DA-B173-79008DDB8F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849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438-8DA1-494B-9878-C365648BD113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AA79-55D5-49DA-B173-79008DDB8F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69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438-8DA1-494B-9878-C365648BD113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AA79-55D5-49DA-B173-79008DDB8F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35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438-8DA1-494B-9878-C365648BD113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AA79-55D5-49DA-B173-79008DDB8F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410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438-8DA1-494B-9878-C365648BD113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AA79-55D5-49DA-B173-79008DDB8F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036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438-8DA1-494B-9878-C365648BD113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AA79-55D5-49DA-B173-79008DDB8F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59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438-8DA1-494B-9878-C365648BD113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AA79-55D5-49DA-B173-79008DDB8F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387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7438-8DA1-494B-9878-C365648BD113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9AA79-55D5-49DA-B173-79008DDB8F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894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B17438-8DA1-494B-9878-C365648BD113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E9AA79-55D5-49DA-B173-79008DDB8F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892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424ECD18-C4AC-FCC9-DA43-55E3D3E9D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413028"/>
            <a:ext cx="1828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DB483ABF-DAFE-125E-2747-790C54C71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953" y="3413028"/>
            <a:ext cx="1828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>
            <a:extLst>
              <a:ext uri="{FF2B5EF4-FFF2-40B4-BE49-F238E27FC236}">
                <a16:creationId xmlns:a16="http://schemas.microsoft.com/office/drawing/2014/main" id="{504BFF91-3DAF-E6F6-06B5-6BAE38716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7" y="3413028"/>
            <a:ext cx="1828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108EA58-A0EC-639F-CA24-6C2542E6D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003339"/>
            <a:ext cx="1828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>
            <a:extLst>
              <a:ext uri="{FF2B5EF4-FFF2-40B4-BE49-F238E27FC236}">
                <a16:creationId xmlns:a16="http://schemas.microsoft.com/office/drawing/2014/main" id="{3398F8B4-4352-595C-097F-3D191009B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7" y="5003339"/>
            <a:ext cx="1828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344F644C-3DDA-6D0B-BF0E-CC1205F7D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593650"/>
            <a:ext cx="1828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6A990348-C16A-DCC4-90BA-9AD773117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953" y="6593650"/>
            <a:ext cx="1828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0">
            <a:extLst>
              <a:ext uri="{FF2B5EF4-FFF2-40B4-BE49-F238E27FC236}">
                <a16:creationId xmlns:a16="http://schemas.microsoft.com/office/drawing/2014/main" id="{DFF53A22-FCD5-0C8D-CB8F-95AB1AB3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7" y="6593650"/>
            <a:ext cx="1828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202DAD13-5721-EEC1-85C9-6A8AEB409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953" y="5003339"/>
            <a:ext cx="1828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981A9884-DF8B-476D-0934-25922E32D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6144"/>
            <a:ext cx="36576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6D6445-A022-50F7-3C16-7D2E2357B1A9}"/>
              </a:ext>
            </a:extLst>
          </p:cNvPr>
          <p:cNvSpPr txBox="1"/>
          <p:nvPr/>
        </p:nvSpPr>
        <p:spPr>
          <a:xfrm>
            <a:off x="2983397" y="3043696"/>
            <a:ext cx="10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BSWiMS</a:t>
            </a:r>
            <a:endParaRPr lang="es-MX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8E486-0F6F-45C2-FA94-B85CE8D26FDB}"/>
              </a:ext>
            </a:extLst>
          </p:cNvPr>
          <p:cNvSpPr txBox="1"/>
          <p:nvPr/>
        </p:nvSpPr>
        <p:spPr>
          <a:xfrm>
            <a:off x="991443" y="3043696"/>
            <a:ext cx="866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LASSO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580F16-92C6-0564-014B-F653330A9360}"/>
              </a:ext>
            </a:extLst>
          </p:cNvPr>
          <p:cNvSpPr txBox="1"/>
          <p:nvPr/>
        </p:nvSpPr>
        <p:spPr>
          <a:xfrm>
            <a:off x="4932134" y="3043696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BeSS:BIC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326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5</Words>
  <Application>Microsoft Office PowerPoint</Application>
  <PresentationFormat>Letter Paper (8.5x11 in)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José Gerardo Tamez Pena</dc:creator>
  <cp:lastModifiedBy>José Gerardo Tamez Pena</cp:lastModifiedBy>
  <cp:revision>4</cp:revision>
  <dcterms:created xsi:type="dcterms:W3CDTF">2024-12-04T21:52:38Z</dcterms:created>
  <dcterms:modified xsi:type="dcterms:W3CDTF">2024-12-04T23:52:13Z</dcterms:modified>
</cp:coreProperties>
</file>