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3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2322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242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63853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56384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782036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47017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1227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5537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437251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455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2643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473CDC-3C69-447A-8131-AF2E91CE9416}" type="datetimeFigureOut">
              <a:rPr lang="es-MX" smtClean="0"/>
              <a:t>04/12/2024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220E6-15E5-49BA-8F80-B34EF345B8B1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9332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>
            <a:extLst>
              <a:ext uri="{FF2B5EF4-FFF2-40B4-BE49-F238E27FC236}">
                <a16:creationId xmlns:a16="http://schemas.microsoft.com/office/drawing/2014/main" id="{A923978D-8D29-F6D2-F0EA-A67EAAFAC3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00" r="13094"/>
          <a:stretch/>
        </p:blipFill>
        <p:spPr bwMode="auto">
          <a:xfrm>
            <a:off x="367161" y="1870051"/>
            <a:ext cx="2137915" cy="2175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1BE7359-E1E4-B7EA-2BDB-B30DA3701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91" y="313954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EE9E4CA7-4EE4-633C-7EE0-C3F45D2AAF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0586" y="3139548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E3C13F7-F2BC-1E17-595D-D39FCCED1BEC}"/>
              </a:ext>
            </a:extLst>
          </p:cNvPr>
          <p:cNvCxnSpPr>
            <a:cxnSpLocks/>
            <a:endCxn id="11" idx="1"/>
          </p:cNvCxnSpPr>
          <p:nvPr/>
        </p:nvCxnSpPr>
        <p:spPr>
          <a:xfrm flipV="1">
            <a:off x="1106123" y="2233796"/>
            <a:ext cx="1741209" cy="73478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E000AA-2A0D-E991-E4F8-EED0F17D250D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970609" y="2928687"/>
            <a:ext cx="1889977" cy="725211"/>
          </a:xfrm>
          <a:prstGeom prst="straightConnector1">
            <a:avLst/>
          </a:prstGeom>
          <a:ln w="19050" cap="flat" cmpd="sng" algn="ctr">
            <a:solidFill>
              <a:schemeClr val="accent4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1B07D3E-680E-8FFE-154B-F72D77CEBD68}"/>
              </a:ext>
            </a:extLst>
          </p:cNvPr>
          <p:cNvSpPr txBox="1"/>
          <p:nvPr/>
        </p:nvSpPr>
        <p:spPr>
          <a:xfrm>
            <a:off x="3202842" y="2790188"/>
            <a:ext cx="23118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Cognitive Features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E6D1CF-3D0D-ED76-8636-4FC6B79E5C0E}"/>
              </a:ext>
            </a:extLst>
          </p:cNvPr>
          <p:cNvSpPr txBox="1"/>
          <p:nvPr/>
        </p:nvSpPr>
        <p:spPr>
          <a:xfrm>
            <a:off x="3378435" y="4212425"/>
            <a:ext cx="1960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CSF Features Performance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C26E22F-55C3-7843-F710-24ED362863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32" y="1719446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2">
            <a:extLst>
              <a:ext uri="{FF2B5EF4-FFF2-40B4-BE49-F238E27FC236}">
                <a16:creationId xmlns:a16="http://schemas.microsoft.com/office/drawing/2014/main" id="{8DBE66C7-99E7-7856-0660-B85713086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5791" y="1719446"/>
            <a:ext cx="1371600" cy="1028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B87CF73-FE62-D01C-AD1A-8312F5FEA918}"/>
              </a:ext>
            </a:extLst>
          </p:cNvPr>
          <p:cNvSpPr txBox="1"/>
          <p:nvPr/>
        </p:nvSpPr>
        <p:spPr>
          <a:xfrm>
            <a:off x="1059914" y="1170452"/>
            <a:ext cx="5550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ROC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6EC95A-4C53-5595-2487-43D875DA8805}"/>
              </a:ext>
            </a:extLst>
          </p:cNvPr>
          <p:cNvSpPr txBox="1"/>
          <p:nvPr/>
        </p:nvSpPr>
        <p:spPr>
          <a:xfrm>
            <a:off x="3192390" y="1170452"/>
            <a:ext cx="547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DCA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2261B5-E3BC-C6F8-DB12-36429A837E31}"/>
              </a:ext>
            </a:extLst>
          </p:cNvPr>
          <p:cNvSpPr txBox="1"/>
          <p:nvPr/>
        </p:nvSpPr>
        <p:spPr>
          <a:xfrm>
            <a:off x="4358767" y="1170452"/>
            <a:ext cx="12780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400" b="1" dirty="0"/>
              <a:t>Kaplan-Meier</a:t>
            </a:r>
          </a:p>
        </p:txBody>
      </p:sp>
    </p:spTree>
    <p:extLst>
      <p:ext uri="{BB962C8B-B14F-4D97-AF65-F5344CB8AC3E}">
        <p14:creationId xmlns:p14="http://schemas.microsoft.com/office/powerpoint/2010/main" val="186142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9</Words>
  <Application>Microsoft Office PowerPoint</Application>
  <PresentationFormat>Letter Paper (8.5x11 in)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José Gerardo Tamez Pena</dc:creator>
  <cp:lastModifiedBy>José Gerardo Tamez Pena</cp:lastModifiedBy>
  <cp:revision>1</cp:revision>
  <dcterms:created xsi:type="dcterms:W3CDTF">2024-12-04T21:58:14Z</dcterms:created>
  <dcterms:modified xsi:type="dcterms:W3CDTF">2024-12-04T22:02:57Z</dcterms:modified>
</cp:coreProperties>
</file>