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ADCA-7F19-4F4D-9BBC-B2B23E63AE6C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96D4-C4C3-4BC9-A738-CF330D1327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54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ADCA-7F19-4F4D-9BBC-B2B23E63AE6C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96D4-C4C3-4BC9-A738-CF330D1327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143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ADCA-7F19-4F4D-9BBC-B2B23E63AE6C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96D4-C4C3-4BC9-A738-CF330D1327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521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ADCA-7F19-4F4D-9BBC-B2B23E63AE6C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96D4-C4C3-4BC9-A738-CF330D1327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30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ADCA-7F19-4F4D-9BBC-B2B23E63AE6C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96D4-C4C3-4BC9-A738-CF330D1327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54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ADCA-7F19-4F4D-9BBC-B2B23E63AE6C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96D4-C4C3-4BC9-A738-CF330D1327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021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ADCA-7F19-4F4D-9BBC-B2B23E63AE6C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96D4-C4C3-4BC9-A738-CF330D1327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61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ADCA-7F19-4F4D-9BBC-B2B23E63AE6C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96D4-C4C3-4BC9-A738-CF330D1327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811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ADCA-7F19-4F4D-9BBC-B2B23E63AE6C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96D4-C4C3-4BC9-A738-CF330D1327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643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ADCA-7F19-4F4D-9BBC-B2B23E63AE6C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96D4-C4C3-4BC9-A738-CF330D1327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32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ADCA-7F19-4F4D-9BBC-B2B23E63AE6C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196D4-C4C3-4BC9-A738-CF330D1327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05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5DADCA-7F19-4F4D-9BBC-B2B23E63AE6C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196D4-C4C3-4BC9-A738-CF330D1327F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96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BAC7CB7-D15A-45B3-55E5-F7F677A8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35" y="863114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53449F2-706F-33EB-4ECA-A200B844B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479" y="4185276"/>
            <a:ext cx="20574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2E5B42E-984B-E651-7F27-9D62B37F6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479" y="1041816"/>
            <a:ext cx="2057400" cy="14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76B5C6FB-0F4C-2B4D-004A-D75E0A99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479" y="2613546"/>
            <a:ext cx="2057400" cy="14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F1F5838C-41E9-B5D8-EBDD-BE8CB4759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16" t="3972" r="21348" b="16879"/>
          <a:stretch/>
        </p:blipFill>
        <p:spPr bwMode="auto">
          <a:xfrm>
            <a:off x="765235" y="3251124"/>
            <a:ext cx="2400300" cy="264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270486-7275-2684-6ED5-6FD851A93AC7}"/>
              </a:ext>
            </a:extLst>
          </p:cNvPr>
          <p:cNvSpPr txBox="1"/>
          <p:nvPr/>
        </p:nvSpPr>
        <p:spPr>
          <a:xfrm>
            <a:off x="679263" y="241079"/>
            <a:ext cx="2572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Train: Selected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BFF39-EAF8-B587-ABFA-0CDD35611B9E}"/>
              </a:ext>
            </a:extLst>
          </p:cNvPr>
          <p:cNvSpPr txBox="1"/>
          <p:nvPr/>
        </p:nvSpPr>
        <p:spPr>
          <a:xfrm>
            <a:off x="3640368" y="241079"/>
            <a:ext cx="2411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Test: Model Evaluation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D4347716-14AD-E68A-56A5-1A0E45D669A5}"/>
              </a:ext>
            </a:extLst>
          </p:cNvPr>
          <p:cNvSpPr txBox="1"/>
          <p:nvPr/>
        </p:nvSpPr>
        <p:spPr>
          <a:xfrm>
            <a:off x="195857" y="2914170"/>
            <a:ext cx="1336040" cy="21717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/>
            <a:r>
              <a:rPr lang="en-US" sz="7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Red:</a:t>
            </a:r>
            <a:r>
              <a:rPr lang="en-US" sz="7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subject converted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7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Blue:</a:t>
            </a:r>
            <a:r>
              <a:rPr lang="en-US" sz="7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 subject non-converted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0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19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Gerardo Tamez Pena</dc:creator>
  <cp:lastModifiedBy>José Gerardo Tamez Pena</cp:lastModifiedBy>
  <cp:revision>1</cp:revision>
  <dcterms:created xsi:type="dcterms:W3CDTF">2024-12-04T22:03:12Z</dcterms:created>
  <dcterms:modified xsi:type="dcterms:W3CDTF">2024-12-04T22:46:20Z</dcterms:modified>
</cp:coreProperties>
</file>