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Integrating Emerging Technologies in Resource-Constrained Educational Institutions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Evaluation of Augmented Reality, Virtual Reality, and Artificial Intelligence</a:t>
            </a:r>
          </a:p>
          <a:p>
            <a:r>
              <a:t>Research Proposal</a:t>
            </a:r>
          </a:p>
          <a:p>
            <a:r>
              <a:t>Your Name</a:t>
            </a:r>
          </a:p>
          <a:p>
            <a:r>
              <a:t>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Ability to Meet Research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Comprehensive Approach: Combining surveys, interviews, experiments, and logs for a holistic view.</a:t>
            </a:r>
          </a:p>
          <a:p>
            <a:r>
              <a:t>Objective Measures: Direct assessment of AR, VR, and AI impacts on engagement and outcomes.</a:t>
            </a:r>
          </a:p>
          <a:p>
            <a:r>
              <a:t>Robustness: Triangulation of findings for increased validity.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Analysis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Quantitative Analysis: Descriptive and inferential statistics, regression analysis.</a:t>
            </a:r>
          </a:p>
          <a:p>
            <a:r>
              <a:t>Qualitative Analysis: Thematic analysis and systematic coding.</a:t>
            </a:r>
          </a:p>
          <a:p>
            <a:r>
              <a:t>Triangulation: Integrating quantitative and qualitative findings for comprehensive insights.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Potential Impact: Enhancing educational equity, technological innovation, and policy guidance.</a:t>
            </a:r>
          </a:p>
          <a:p>
            <a:r>
              <a:t>Positive Impact: Improved engagement and outcomes, informed policies, and innovative practices.</a:t>
            </a:r>
          </a:p>
          <a:p>
            <a:r>
              <a:t>No Impact: Identification of alternative strategies and focus on foundational resource needs.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Contribution to the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Framework for Integration: Practical considerations for cost, scalability, and usability.</a:t>
            </a:r>
          </a:p>
          <a:p>
            <a:r>
              <a:t>Best Practices: Guidelines for educators and policymakers.</a:t>
            </a:r>
          </a:p>
          <a:p>
            <a:r>
              <a:t>Enhanced Understanding: Leveraging technologies to promote educational equity.</a:t>
            </a:r>
          </a:p>
          <a:p>
            <a:r>
              <a:t>Policy Recommendations: Supporting widespread adoption in under-resourced schools.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Addressing gaps in research on AR, VR, and AI in resource-constrained settings.</a:t>
            </a:r>
          </a:p>
          <a:p>
            <a:r>
              <a:t>Future Directions: Long-term studies, scalability, and user-centered design.</a:t>
            </a:r>
          </a:p>
          <a:p>
            <a:r>
              <a:t>Significance: Contributing to a more equitable and effective educational environment.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Questions: Open the floor for questions and discussion.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To evaluate the effectiveness and scalability of AR, VR, and AI technologies in resource-constrained educational settings.</a:t>
            </a:r>
          </a:p>
          <a:p>
            <a:r>
              <a:t>Importance: Addressing educational disparities and promoting equity through innovative technology.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Main Question: How can emerging technologies like AR, VR, and AI be developed further to operate effectively under limited resources in any educational institution, ensuring diverse accessibility and minimizing technological disparities?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Overview: Summary of key studies on AR, VR, and AI in education.</a:t>
            </a:r>
          </a:p>
          <a:p>
            <a:r>
              <a:t>Gaps: Limited research on implementation in resource-constrained settings and ensuring diverse accessibility.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Gap: Lack of empirical research on the practical impacts of AR, VR, and AI in under-resourced schools.</a:t>
            </a:r>
          </a:p>
          <a:p>
            <a:r>
              <a:t>Need: Developing scalable, cost-effective solutions to enhance educational equity.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Design: Mixed-methods approach combining qualitative and quantitative methods.</a:t>
            </a:r>
          </a:p>
          <a:p>
            <a:r>
              <a:t>Data Collection: Surveys, interviews, experimental data, and observation logs.</a:t>
            </a:r>
          </a:p>
          <a:p>
            <a:r>
              <a:t>Sample: Stratified random sampling across different educational levels and locations.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Surveys: Distributed to educators, students, and administrators.</a:t>
            </a:r>
          </a:p>
          <a:p>
            <a:r>
              <a:t>Interviews: In-depth discussions with a representative sample.</a:t>
            </a:r>
          </a:p>
          <a:p>
            <a:r>
              <a:t>Experimental Data: Performance metrics from controlled experiments.</a:t>
            </a:r>
          </a:p>
          <a:p>
            <a:r>
              <a:t>Observation Logs: Detailed interaction logs during implementation.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Surveys: Online surveys capturing quantitative data.</a:t>
            </a:r>
          </a:p>
          <a:p>
            <a:r>
              <a:t>Interviews: Semi-structured interviews for qualitative insights.</a:t>
            </a:r>
          </a:p>
          <a:p>
            <a:r>
              <a:t>Experimental Data Collection: Metrics on test scores, task completion rates, and attendance.</a:t>
            </a:r>
          </a:p>
          <a:p>
            <a:r>
              <a:t>Observation Logs: Objective measures of user engagement and behavior.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Reliability and Legitimacy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Informed Consent: Ensuring voluntary participation and confidentiality.</a:t>
            </a:r>
          </a:p>
          <a:p>
            <a:r>
              <a:t>Authorization: Compliance with data privacy regulations.</a:t>
            </a:r>
          </a:p>
          <a:p>
            <a:r>
              <a:t>Ethical Standards: Adherence to IRB guidelines and ethical considerations.</a:t>
            </a:r>
          </a:p>
          <a:p>
            <a:r>
              <a:t>Data Integrity: Secure storage and quality control checks.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