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BURN</a:t>
            </a:r>
            <a:r>
              <a:rPr lang="en-US" baseline="0" dirty="0"/>
              <a:t> DOWN CHART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Hoja1!$C$8</c:f>
              <c:strCache>
                <c:ptCount val="1"/>
                <c:pt idx="0">
                  <c:v>PUNTOS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Hoja1!$B$9:$B$14</c:f>
              <c:numCache>
                <c:formatCode>General</c:formatCode>
                <c:ptCount val="6"/>
                <c:pt idx="0">
                  <c:v>10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  <c:pt idx="4">
                  <c:v>21</c:v>
                </c:pt>
                <c:pt idx="5">
                  <c:v>22</c:v>
                </c:pt>
              </c:numCache>
            </c:numRef>
          </c:cat>
          <c:val>
            <c:numRef>
              <c:f>Hoja1!$C$9:$C$14</c:f>
              <c:numCache>
                <c:formatCode>General</c:formatCode>
                <c:ptCount val="6"/>
                <c:pt idx="0">
                  <c:v>50</c:v>
                </c:pt>
                <c:pt idx="1">
                  <c:v>47</c:v>
                </c:pt>
                <c:pt idx="2">
                  <c:v>42</c:v>
                </c:pt>
                <c:pt idx="3">
                  <c:v>34</c:v>
                </c:pt>
                <c:pt idx="4">
                  <c:v>21</c:v>
                </c:pt>
                <c:pt idx="5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784112"/>
        <c:axId val="507786072"/>
      </c:lineChart>
      <c:catAx>
        <c:axId val="50778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07786072"/>
        <c:crosses val="autoZero"/>
        <c:auto val="1"/>
        <c:lblAlgn val="ctr"/>
        <c:lblOffset val="100"/>
        <c:noMultiLvlLbl val="0"/>
      </c:catAx>
      <c:valAx>
        <c:axId val="50778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0778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1715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89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9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22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36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3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49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7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-419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bjetos-perdidos-practicas4.c9users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reegeoip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Sistema de Objetos Perdidos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Fase 2 Proyecto - Análisis y Diseño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Demo Historias Desarrolladas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s-GT" sz="2000" dirty="0" smtClean="0"/>
              <a:t>El demo consiste en las historias de Usuario 1, 2 y 3. </a:t>
            </a:r>
          </a:p>
          <a:p>
            <a:pPr marL="285750" indent="-285750"/>
            <a:r>
              <a:rPr lang="es-GT" sz="2000" dirty="0" smtClean="0"/>
              <a:t>Dos tareas auxiliares al inicio, que eran aprender a manejar las herramientas </a:t>
            </a:r>
            <a:r>
              <a:rPr lang="es-GT" sz="2000" dirty="0" err="1" smtClean="0"/>
              <a:t>GitHub</a:t>
            </a:r>
            <a:r>
              <a:rPr lang="es-GT" sz="2000" dirty="0" smtClean="0"/>
              <a:t> y </a:t>
            </a:r>
            <a:r>
              <a:rPr lang="es-GT" sz="2000" dirty="0" err="1" smtClean="0"/>
              <a:t>Trello</a:t>
            </a:r>
            <a:r>
              <a:rPr lang="es-GT" sz="2000" dirty="0" smtClean="0"/>
              <a:t>.</a:t>
            </a:r>
          </a:p>
          <a:p>
            <a:pPr marL="285750" indent="-285750"/>
            <a:r>
              <a:rPr lang="es-GT" sz="2000" dirty="0" smtClean="0"/>
              <a:t>Historia 1 y 2, al 100%</a:t>
            </a:r>
          </a:p>
          <a:p>
            <a:pPr marL="285750" indent="-285750"/>
            <a:r>
              <a:rPr lang="es-GT" sz="2000" dirty="0" smtClean="0"/>
              <a:t>Historia 3, al 85%</a:t>
            </a:r>
          </a:p>
          <a:p>
            <a:pPr>
              <a:buNone/>
            </a:pPr>
            <a:r>
              <a:rPr lang="es-GT" sz="2000" dirty="0" smtClean="0"/>
              <a:t>Ver Aplicación </a:t>
            </a:r>
            <a:r>
              <a:rPr lang="es-GT" sz="2000" dirty="0" smtClean="0">
                <a:hlinkClick r:id="rId3"/>
              </a:rPr>
              <a:t>en línea</a:t>
            </a:r>
            <a:r>
              <a:rPr lang="es-GT" sz="2000" dirty="0" smtClean="0"/>
              <a:t>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Prácticas Implementadas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Scrum. </a:t>
            </a:r>
          </a:p>
          <a:p>
            <a:pPr algn="just">
              <a:buNone/>
            </a:pPr>
            <a:r>
              <a:rPr lang="en-US" sz="1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Metodología</a:t>
            </a:r>
            <a:r>
              <a:rPr lang="en-US" sz="1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desarrollo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ágil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la que un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proyecto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se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desarrolla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iteraciones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normalmente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con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duración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 dos,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tres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o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cuatro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semanas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como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máximo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que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proporcionan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un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resultado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completo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Consta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los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siguientes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elemento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Sprint Planning Meeting, Product Backlog, Sprint,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Velocidad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z="1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equipo</a:t>
            </a: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Scrum daily meeting, etc.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Control de Versiones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148449"/>
            <a:ext cx="7038900" cy="3394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/>
            <a:r>
              <a:rPr lang="es-GT" sz="2000" dirty="0" smtClean="0"/>
              <a:t>Ramas</a:t>
            </a:r>
          </a:p>
          <a:p>
            <a:pPr algn="just">
              <a:buNone/>
            </a:pPr>
            <a:r>
              <a:rPr lang="es-GT" sz="2000" dirty="0" smtClean="0"/>
              <a:t>	Las ramas se dividieron en una rama por cada integrante. </a:t>
            </a:r>
          </a:p>
          <a:p>
            <a:pPr algn="just">
              <a:buNone/>
            </a:pPr>
            <a:r>
              <a:rPr lang="es-GT" sz="2000" dirty="0" smtClean="0"/>
              <a:t>	</a:t>
            </a:r>
            <a:r>
              <a:rPr lang="es-GT" sz="2000" dirty="0" smtClean="0"/>
              <a:t>Además que, se hace “</a:t>
            </a:r>
            <a:r>
              <a:rPr lang="es-GT" sz="2000" dirty="0" err="1" smtClean="0"/>
              <a:t>merge</a:t>
            </a:r>
            <a:r>
              <a:rPr lang="es-GT" sz="2000" dirty="0" smtClean="0"/>
              <a:t>” con las otras ramas usadas las cuales son:</a:t>
            </a:r>
          </a:p>
          <a:p>
            <a:pPr algn="just">
              <a:buNone/>
            </a:pPr>
            <a:r>
              <a:rPr lang="es-GT" sz="2000" dirty="0" err="1" smtClean="0"/>
              <a:t>Dev</a:t>
            </a:r>
            <a:r>
              <a:rPr lang="es-GT" sz="2000" dirty="0" smtClean="0"/>
              <a:t>, para creación; </a:t>
            </a:r>
            <a:r>
              <a:rPr lang="es-GT" sz="2000" dirty="0" err="1" smtClean="0"/>
              <a:t>hotfix</a:t>
            </a:r>
            <a:r>
              <a:rPr lang="es-GT" sz="2000" dirty="0" smtClean="0"/>
              <a:t> para errores y master para versión final.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87975" y="1390650"/>
            <a:ext cx="7038900" cy="3269075"/>
          </a:xfrm>
        </p:spPr>
        <p:txBody>
          <a:bodyPr/>
          <a:lstStyle/>
          <a:p>
            <a:r>
              <a:rPr lang="en-US" sz="2000" dirty="0" smtClean="0"/>
              <a:t>     </a:t>
            </a:r>
            <a:r>
              <a:rPr lang="en-US" sz="2000" dirty="0" err="1" smtClean="0"/>
              <a:t>Etiquetas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Para el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del Proyecto de </a:t>
            </a:r>
            <a:r>
              <a:rPr lang="en-US" sz="2000" dirty="0" err="1" smtClean="0"/>
              <a:t>objetos</a:t>
            </a:r>
            <a:r>
              <a:rPr lang="en-US" sz="2000" dirty="0" smtClean="0"/>
              <a:t> </a:t>
            </a:r>
            <a:r>
              <a:rPr lang="en-US" sz="2000" dirty="0" err="1" smtClean="0"/>
              <a:t>perdidos</a:t>
            </a:r>
            <a:r>
              <a:rPr lang="en-US" sz="2000" dirty="0" smtClean="0"/>
              <a:t> se </a:t>
            </a:r>
            <a:r>
              <a:rPr lang="en-US" sz="2000" dirty="0" err="1" smtClean="0"/>
              <a:t>utilizaron</a:t>
            </a:r>
            <a:r>
              <a:rPr lang="en-US" sz="2000" dirty="0" smtClean="0"/>
              <a:t> </a:t>
            </a:r>
            <a:r>
              <a:rPr lang="en-US" sz="2000" dirty="0" err="1" smtClean="0"/>
              <a:t>pocas</a:t>
            </a:r>
            <a:r>
              <a:rPr lang="en-US" sz="2000" dirty="0" smtClean="0"/>
              <a:t> </a:t>
            </a:r>
            <a:r>
              <a:rPr lang="en-US" sz="2000" dirty="0" err="1" smtClean="0"/>
              <a:t>etiquetas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>Para </a:t>
            </a:r>
            <a:r>
              <a:rPr lang="en-US" sz="2000" dirty="0" err="1" smtClean="0"/>
              <a:t>grandes</a:t>
            </a:r>
            <a:r>
              <a:rPr lang="en-US" sz="2000" dirty="0" smtClean="0"/>
              <a:t> </a:t>
            </a:r>
            <a:r>
              <a:rPr lang="en-US" sz="2000" dirty="0" err="1" smtClean="0"/>
              <a:t>cambios</a:t>
            </a:r>
            <a:r>
              <a:rPr lang="en-US" sz="2000" dirty="0" smtClean="0"/>
              <a:t> se </a:t>
            </a:r>
            <a:r>
              <a:rPr lang="en-US" sz="2000" dirty="0" err="1" smtClean="0"/>
              <a:t>aumentaba</a:t>
            </a:r>
            <a:r>
              <a:rPr lang="en-US" sz="2000" dirty="0" smtClean="0"/>
              <a:t> de v1.0.0 a v2.0.0</a:t>
            </a:r>
          </a:p>
          <a:p>
            <a:pPr algn="just">
              <a:buNone/>
            </a:pPr>
            <a:r>
              <a:rPr lang="en-US" sz="2000" dirty="0" smtClean="0"/>
              <a:t>Para </a:t>
            </a:r>
            <a:r>
              <a:rPr lang="en-US" sz="2000" dirty="0" err="1" smtClean="0"/>
              <a:t>peque</a:t>
            </a:r>
            <a:r>
              <a:rPr lang="es-GT" sz="2000" dirty="0" err="1" smtClean="0"/>
              <a:t>ños</a:t>
            </a:r>
            <a:r>
              <a:rPr lang="es-GT" sz="2000" dirty="0" smtClean="0"/>
              <a:t> cambios en se aumentaba de v1.0.0 a v1.0.1</a:t>
            </a:r>
            <a:endParaRPr lang="en-US" sz="2000" dirty="0" smtClean="0"/>
          </a:p>
          <a:p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40822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492" y="1419225"/>
            <a:ext cx="96204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78" y="1371464"/>
            <a:ext cx="6558221" cy="3439272"/>
          </a:xfrm>
          <a:prstGeom prst="rect">
            <a:avLst/>
          </a:prstGeom>
        </p:spPr>
      </p:pic>
      <p:sp>
        <p:nvSpPr>
          <p:cNvPr id="7" name="Shape 146"/>
          <p:cNvSpPr txBox="1">
            <a:spLocks noGrp="1"/>
          </p:cNvSpPr>
          <p:nvPr>
            <p:ph type="title"/>
          </p:nvPr>
        </p:nvSpPr>
        <p:spPr>
          <a:xfrm>
            <a:off x="1383225" y="29850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 smtClean="0"/>
              <a:t>Versiones de Objetos-Perdidos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77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Problemas y Soluciones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Manejo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modelos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para que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devuelva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las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publicaciones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correctas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3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Falta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experiencia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en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el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uso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metodologías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Falta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de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experiencia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el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lenguaje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seleccionado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</a:p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Determinar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la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ubicacion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exacta del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usuario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lang="en-US" sz="13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Encontrar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el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comando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sql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correspondiente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para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realizar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13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los</a:t>
            </a:r>
            <a:r>
              <a:rPr lang="en-US" sz="13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Inner 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Join.</a:t>
            </a:r>
          </a:p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Capacitacion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personal y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grupal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  <a:endParaRPr lang="en-US" sz="13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Investigar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la web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como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se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desarrolla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ese </a:t>
            </a:r>
            <a:r>
              <a:rPr lang="en-US" sz="13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lenguaje</a:t>
            </a:r>
            <a:r>
              <a:rPr lang="en-US" sz="13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</a:t>
            </a:r>
          </a:p>
          <a:p>
            <a:pPr indent="-324000" algn="just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Investigar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la web y se utilize un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servicio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13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externo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 </a:t>
            </a:r>
            <a:r>
              <a:rPr lang="en-US" sz="13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Freegeoip.net</a:t>
            </a:r>
            <a:endParaRPr lang="en-US" sz="13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Lato"/>
              <a:buChar char="●"/>
            </a:pPr>
            <a:endParaRPr lang="en-US" sz="13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 err="1"/>
              <a:t>Burndown</a:t>
            </a:r>
            <a:r>
              <a:rPr lang="es-419" dirty="0"/>
              <a:t> Chart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45761"/>
              </p:ext>
            </p:extLst>
          </p:nvPr>
        </p:nvGraphicFramePr>
        <p:xfrm>
          <a:off x="2673626" y="1212574"/>
          <a:ext cx="6242810" cy="354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0088" y="1705416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>
                <a:solidFill>
                  <a:schemeClr val="bg1"/>
                </a:solidFill>
              </a:rPr>
              <a:t>HISTORIAS DE USUARIO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85405"/>
              </p:ext>
            </p:extLst>
          </p:nvPr>
        </p:nvGraphicFramePr>
        <p:xfrm>
          <a:off x="139314" y="2219321"/>
          <a:ext cx="2316370" cy="1786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370"/>
              </a:tblGrid>
              <a:tr h="35722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Base de </a:t>
                      </a:r>
                      <a:r>
                        <a:rPr lang="es-ES" sz="1100" u="none" strike="noStrike" dirty="0" smtClean="0">
                          <a:effectLst/>
                        </a:rPr>
                        <a:t>Datos                                   3 PTS  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22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Aprender a manejar </a:t>
                      </a:r>
                      <a:r>
                        <a:rPr lang="es-ES" sz="1100" u="none" strike="noStrike" dirty="0" smtClean="0">
                          <a:effectLst/>
                        </a:rPr>
                        <a:t>                      </a:t>
                      </a:r>
                      <a:r>
                        <a:rPr lang="es-ES" sz="1100" u="none" strike="noStrike" dirty="0" smtClean="0">
                          <a:effectLst/>
                        </a:rPr>
                        <a:t>   </a:t>
                      </a:r>
                      <a:r>
                        <a:rPr lang="es-ES" sz="1100" u="none" strike="noStrike" dirty="0" smtClean="0">
                          <a:effectLst/>
                        </a:rPr>
                        <a:t>5 PTS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22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historia  </a:t>
                      </a:r>
                      <a:r>
                        <a:rPr lang="es-ES" sz="1100" u="none" strike="noStrike" dirty="0" smtClean="0">
                          <a:effectLst/>
                        </a:rPr>
                        <a:t>1                                          </a:t>
                      </a:r>
                      <a:r>
                        <a:rPr lang="es-ES" sz="1100" u="none" strike="noStrike" dirty="0" smtClean="0">
                          <a:effectLst/>
                        </a:rPr>
                        <a:t> 8 </a:t>
                      </a:r>
                      <a:r>
                        <a:rPr lang="es-ES" sz="1100" u="none" strike="noStrike" dirty="0" smtClean="0">
                          <a:effectLst/>
                        </a:rPr>
                        <a:t>PTS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22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Historia </a:t>
                      </a:r>
                      <a:r>
                        <a:rPr lang="es-ES" sz="1100" u="none" strike="noStrike" dirty="0" smtClean="0">
                          <a:effectLst/>
                        </a:rPr>
                        <a:t>2                                          13</a:t>
                      </a:r>
                      <a:r>
                        <a:rPr lang="es-ES" sz="1100" u="none" strike="noStrike" baseline="0" dirty="0" smtClean="0">
                          <a:effectLst/>
                        </a:rPr>
                        <a:t> PTS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22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historia </a:t>
                      </a:r>
                      <a:r>
                        <a:rPr lang="es-ES" sz="1100" u="none" strike="noStrike" dirty="0" smtClean="0">
                          <a:effectLst/>
                        </a:rPr>
                        <a:t>3                                          21 PTS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Backlog de Historias Pendientes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Reclamo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objeto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encontrado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</a:t>
            </a:r>
          </a:p>
          <a:p>
            <a:pPr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Actualización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estado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objeto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Visualización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foro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Registro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credenciales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cliente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Validación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credenciales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cliente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para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ingreso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a la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página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indent="-32400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Logout.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310</Words>
  <Application>Microsoft Office PowerPoint</Application>
  <PresentationFormat>Presentación en pantalla (16:9)</PresentationFormat>
  <Paragraphs>46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Lato</vt:lpstr>
      <vt:lpstr>Calibri</vt:lpstr>
      <vt:lpstr>Focus</vt:lpstr>
      <vt:lpstr> Sistema de Objetos Perdidos</vt:lpstr>
      <vt:lpstr>Prácticas Implementadas</vt:lpstr>
      <vt:lpstr>Control de Versiones</vt:lpstr>
      <vt:lpstr>Presentación de PowerPoint</vt:lpstr>
      <vt:lpstr>Presentación de PowerPoint</vt:lpstr>
      <vt:lpstr>Versiones de Objetos-Perdidos</vt:lpstr>
      <vt:lpstr>Problemas y Soluciones</vt:lpstr>
      <vt:lpstr>Burndown Chart</vt:lpstr>
      <vt:lpstr>Backlog de Historias Pendientes</vt:lpstr>
      <vt:lpstr>Demo Historias Desarrolladas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Objetos Perdidos</dc:title>
  <cp:lastModifiedBy>Jose Antonio Giron Tager</cp:lastModifiedBy>
  <cp:revision>5</cp:revision>
  <dcterms:modified xsi:type="dcterms:W3CDTF">2017-08-25T00:12:59Z</dcterms:modified>
</cp:coreProperties>
</file>