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52" r:id="rId3"/>
    <p:sldId id="353" r:id="rId4"/>
    <p:sldId id="354" r:id="rId5"/>
    <p:sldId id="355" r:id="rId6"/>
    <p:sldId id="356" r:id="rId7"/>
    <p:sldId id="303" r:id="rId8"/>
    <p:sldId id="430" r:id="rId9"/>
    <p:sldId id="308" r:id="rId10"/>
    <p:sldId id="309" r:id="rId11"/>
    <p:sldId id="312" r:id="rId12"/>
    <p:sldId id="431" r:id="rId13"/>
    <p:sldId id="432" r:id="rId14"/>
    <p:sldId id="433" r:id="rId15"/>
    <p:sldId id="434" r:id="rId16"/>
    <p:sldId id="435" r:id="rId17"/>
    <p:sldId id="424" r:id="rId18"/>
    <p:sldId id="425" r:id="rId19"/>
    <p:sldId id="426" r:id="rId20"/>
    <p:sldId id="427" r:id="rId21"/>
    <p:sldId id="42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57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952E7-9C58-4151-97B5-4CEBB954404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6981-AFFE-4086-9876-E549C48E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142-C7DF-4514-97D2-B8793E8A9EE6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0F3D-ADBB-4F35-8E72-F6B3837FA6C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DADC-37F5-4AD2-92CB-A56797A103CD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DB8A-C504-46E3-B379-85BD11E7B02E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7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6361-EFC4-479C-B5E4-A8617128178E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7C19-F976-4253-888E-8A98250D6EE3}" type="datetime1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EFDB-EC28-42B6-8EC9-EE5158FF5C3C}" type="datetime1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D60E-A6C2-4FDB-8814-923B2123D58E}" type="datetime1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CD0C-69F2-4403-90ED-8887945F725B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7200-5A8A-4DE8-B720-501EE7CB0FD4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6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05026-F417-4DC8-9759-1CAA8B838AC9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F181-CA5F-4C66-AAEC-96A4C94D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8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Virtual Machines:</a:t>
            </a:r>
            <a:br>
              <a:rPr lang="en-US" dirty="0"/>
            </a:br>
            <a:r>
              <a:rPr lang="en-US" dirty="0"/>
              <a:t>The Azure Cloud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126158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HTTP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$ sudo /sbin/apachectl start</a:t>
            </a:r>
          </a:p>
          <a:p>
            <a:r>
              <a:rPr lang="en-US" dirty="0"/>
              <a:t>Other commands: stop, restart, and status</a:t>
            </a:r>
          </a:p>
          <a:p>
            <a:r>
              <a:rPr lang="en-US" dirty="0"/>
              <a:t>To verify process is running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>
                <a:solidFill>
                  <a:srgbClr val="C00000"/>
                </a:solidFill>
              </a:rPr>
              <a:t>ps ax | grep httpd</a:t>
            </a:r>
          </a:p>
          <a:p>
            <a:r>
              <a:rPr lang="en-US" dirty="0"/>
              <a:t>Open port 80 </a:t>
            </a:r>
          </a:p>
          <a:p>
            <a:r>
              <a:rPr lang="en-US" dirty="0"/>
              <a:t>Point browser to IP of 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HTTP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file: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/etc/httpd/conf/httpd.conf</a:t>
            </a:r>
          </a:p>
          <a:p>
            <a:r>
              <a:rPr lang="en-US" dirty="0"/>
              <a:t>The default Html document directory is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/var/www/html</a:t>
            </a:r>
          </a:p>
          <a:p>
            <a:r>
              <a:rPr lang="en-US" dirty="0"/>
              <a:t>Create a sample index.html file and verify that you are able to access it from any browser.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5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166F-CC38-4F33-96F1-8FDBFBD9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New Public and Private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1ED4-66A3-4500-8F01-76B5E051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Launch PuTTYgen from the Windows Programs list and proceed with the following steps: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 Parameters, increase the Number of bits in a generated key: to a minimum value of 2048.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 Actions / Generate a public/private key pair, click Generate.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will be instructed to move the mouse cursor around within the PuTTY Key Generator window as a randomizer to generate the private key.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the key information appears, click Save private key under Actions / Save the generated key.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the private key to the desktop as id_rsa.ppk.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box under Key / Public key for pasting into OpenSSH authorized_keys file: contains the public key.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F976-234D-48FD-86D1-DF7CE89F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3B7B-6200-4832-8FA8-6B618B1C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BD306-3117-40B2-ABEC-343B87B9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7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95CA68-962A-4699-B7EF-CA754718B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457200"/>
            <a:ext cx="5895975" cy="57006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8671D-D677-486A-9F07-F7192192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2889-475E-4CDC-B5A6-0CCE6235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BFB3-D573-485D-B352-B025E0E5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0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78A4-9094-4A67-B762-D3B08AE5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Copy Public Key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CE7C-E5F8-4F92-B427-D2A03068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599"/>
            <a:ext cx="8382000" cy="57308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OpenSSH public key is located in the box under Key / Public key for pasting info OpenSSH authorized_keys file:. The public key begins with ssh-</a:t>
            </a:r>
            <a:r>
              <a:rPr lang="en-US" dirty="0" err="1"/>
              <a:t>rsa</a:t>
            </a:r>
            <a:r>
              <a:rPr lang="en-US" dirty="0"/>
              <a:t> followed by a string of characters.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Highlight entire public key within the PuTTY Key Generator and copy the 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Launch PuTTY and log into the remote server with your existing user credentials.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your preferred text editor to create and/or open the authorized_keys file:</a:t>
            </a:r>
          </a:p>
          <a:p>
            <a:pPr marL="0" indent="0">
              <a:buNone/>
            </a:pPr>
            <a:r>
              <a:rPr lang="en-US" dirty="0"/>
              <a:t>	vi ~/.ssh/authorized_keys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Paste the public key into the authorized_keys file.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Save the file and close the text editor.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Adjust the permissions of the authorized_keys file so that the file does not allow group writable permissions.</a:t>
            </a:r>
          </a:p>
          <a:p>
            <a:pPr marL="0" indent="0">
              <a:buNone/>
            </a:pPr>
            <a:r>
              <a:rPr lang="en-US" dirty="0"/>
              <a:t>	chmod 600 ~/.ssh/authorized_keys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Logout of the remote server.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84985-D29B-4C41-A406-BE89F505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9180-14D0-4548-A40C-859B1D44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F9D5-4CC8-4563-B142-79DCA776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5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7873-E6B7-4C6B-AC49-A54615B1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Server with Private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A732-238E-4227-9B3A-74184E2A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Now it is time to test SSH key authentication. The PuTTYgen tool can be closed and PuTTY launched again: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the remote server Host Name or IP address under Session.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to Connection &gt; SSH &gt; Auth.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Browse... under Authentication parameters / Private key file for authentication.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the id_rsa.ppk private key and click Open.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Finally, click Open again to log into the remote server with key pair authentication.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DCEE0-2F0E-4CD7-8262-0B73F7DB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5F9F7-D077-476D-9B63-92DABABA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5147-F4EB-4EF2-A3DE-622E53B8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FB4097-C63E-484C-BA84-62045268B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336530"/>
            <a:ext cx="6267210" cy="60198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2466-9AD4-482E-A209-07399387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37DC6-503F-44D0-9C22-5E5AE9A3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E68FE-7567-43F2-B477-A8F57A69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7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E78E-E225-4EE2-B4C8-9A725DF8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Linux VM with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4109-B6EF-49D5-95F6-4D41E182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5181600"/>
          </a:xfrm>
        </p:spPr>
        <p:txBody>
          <a:bodyPr>
            <a:normAutofit/>
          </a:bodyPr>
          <a:lstStyle/>
          <a:p>
            <a:r>
              <a:rPr lang="en-US" sz="2200" dirty="0"/>
              <a:t>Create resource group: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New-AzureRmResourceGroup -Name myRG -Location eastus</a:t>
            </a:r>
          </a:p>
          <a:p>
            <a:pPr>
              <a:spcBef>
                <a:spcPts val="3000"/>
              </a:spcBef>
              <a:spcAft>
                <a:spcPts val="600"/>
              </a:spcAft>
            </a:pPr>
            <a:r>
              <a:rPr lang="en-US" sz="2200" dirty="0"/>
              <a:t>Create a virtual network, subnet, and a public IP address: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 Create a subnet configuration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$subnetConfig = New-AzureRmVirtualNetworkSubnetConfig -Name mySubnet -AddressPrefix 192.168.1.0/24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>
                <a:solidFill>
                  <a:srgbClr val="00B050"/>
                </a:solidFill>
              </a:rPr>
              <a:t># Create a virtual network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$vnet = New-AzureRmVirtualNetwork -ResourceGroupName myRG -Location eastus `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-Name MYvNET -AddressPrefix 192.168.0.0/16 -Subnet $subnetConfig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6950-6BB3-4E7E-AFA6-4AB272C3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5335-AB64-48BB-881F-F5D424FF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2C30-65CC-4534-9B07-BA723CC7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5B00-CDDE-48E2-9A3F-8A1FA4A57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799"/>
            <a:ext cx="8458200" cy="6477001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sz="2200" dirty="0">
                <a:solidFill>
                  <a:srgbClr val="00B050"/>
                </a:solidFill>
              </a:rPr>
              <a:t># Create a public IP address and specify a DNS name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$pip = New-AzureRmPublicIpAddress -ResourceGroupName myRG -Location eastus `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-AllocationMethod Static -IdleTimeoutInMinutes 4 -Name "mypublicdns$(Get-Random)"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Create a network security group and a network security group rule: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 Create an inbound network security group rule for port 22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$nsgRuleSSH = New-AzureRmNetworkSecurityRuleConfig -Name myNetworkSecurityGroupRuleSSH  -Protocol Tcp `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-Direction Inbound -Priority 1000 -SourceAddressPrefix * -SourcePortRange * -DestinationAddressPrefix * `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-DestinationPortRange 22 -Access Allow</a:t>
            </a:r>
            <a:endParaRPr lang="en-US" sz="22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>
                <a:solidFill>
                  <a:srgbClr val="00B050"/>
                </a:solidFill>
              </a:rPr>
              <a:t># Create an inbound network security group rule for port 80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$nsgRuleWeb = New-AzureRmNetworkSecurityRuleConfig -Name myNetworkSecurityGroupRuleWWW  -Protocol Tcp `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-Direction Inbound -Priority 1001 -SourceAddressPrefix * -SourcePortRange * -DestinationAddressPrefix * `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-DestinationPortRange 80 -Access Allow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1E20-0082-417C-BB7A-20D919D8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5347-D8A3-4DB3-98F4-57D0DE448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 Create a network security group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$nsg = New-AzureRmNetworkSecurityGroup -ResourceGroupName myRG -Location eastus `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-Name myNSG -SecurityRules $nsgRuleSSH,$nsgRuleWeb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 Create a virtual network card and associate with public IP address and NSG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$nic = New-AzureRmNetworkInterface -Name myNic -ResourceGroupName myRG -Location eastus `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-SubnetId $vnet.Subnets[0].Id -PublicIpAddressId $pip.Id -NetworkSecurityGroupId $nsg.Id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DB71-EFA9-46B7-9E3B-6F111D58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4F1AD-E18A-4559-8FDF-1A4F3A13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FEB8-8CAA-4502-8609-B6C2A31C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0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 Linux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306492"/>
          </a:xfrm>
        </p:spPr>
        <p:txBody>
          <a:bodyPr>
            <a:normAutofit/>
          </a:bodyPr>
          <a:lstStyle/>
          <a:p>
            <a:r>
              <a:rPr lang="en-US" dirty="0"/>
              <a:t>Provision a VM with the operating system: Centos-based 7.4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66" y="2678093"/>
            <a:ext cx="6400800" cy="36782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0297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8837-7F9B-4BC6-89B9-B125B03CB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019800"/>
          </a:xfrm>
        </p:spPr>
        <p:txBody>
          <a:bodyPr>
            <a:normAutofit/>
          </a:bodyPr>
          <a:lstStyle/>
          <a:p>
            <a:r>
              <a:rPr lang="en-US" sz="2200" dirty="0"/>
              <a:t>Create virtual machine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 Define a credential object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$securePassword = ConvertTo-SecureString ' ' -AsPlainText -Force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$cred = New-Object System.Management.Automation.PSCredential ("azureuser", $securePassword)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 Create a virtual machine configuration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$vmConfig = New-AzureRmVMConfig -VMName myVM -VMSize Standard_D1 | `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Set-AzureRmVMOperatingSystem -Linux -ComputerName myVM -Credential $cred -DisablePasswordAuthentication | `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Set-AzureRmVMSourceImage -PublisherName Canonical -Offer UbuntuServer -Skus 16.04-LTS -Version latest | `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dirty="0">
                <a:solidFill>
                  <a:srgbClr val="C00000"/>
                </a:solidFill>
              </a:rPr>
              <a:t>Add-AzureRmVMNetworkInterface -Id $nic.Id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1A1C-8D8E-4E4F-9E70-74A1E6A6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BDA3-6F1A-4D2E-9F6B-A477A60D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A2CE-E476-456F-8EC4-46214626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1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9F87-2143-4D7F-9B12-9BB25936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 Configure SSH Keys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$sshPublicKey = Get-Content "$env:USERPROFILE\.ssh\id_rsa.pub"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2000" dirty="0">
                <a:solidFill>
                  <a:srgbClr val="C00000"/>
                </a:solidFill>
              </a:rPr>
              <a:t>Add-AzureRmVMSshPublicKey -VM $vmconfig -KeyData $sshPublicKey -Path "/home/azureuser/.ssh/authorized_keys"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 Create the virtual machine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srgbClr val="C00000"/>
                </a:solidFill>
              </a:rPr>
              <a:t>New-AzureRmVM -ResourceGroupName myRG -Location eastus -VM $vmConfig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00B050"/>
                </a:solidFill>
              </a:rPr>
              <a:t># Connect to virtual machine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srgbClr val="C00000"/>
                </a:solidFill>
              </a:rPr>
              <a:t>Get-AzureRmPublicIpAddress -ResourceGroupName myRG | Select IpAddress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srgbClr val="C00000"/>
                </a:solidFill>
              </a:rPr>
              <a:t>ssh &lt;Public IP Address&gt;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F98E-0C7A-4FF0-9114-63AD4C34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5DF1-1640-4E0B-9C1E-D0A0F0D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2E455-D9F5-4179-B796-DA6849C6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8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381292-3D08-4B69-AD77-19F30CE9F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28600"/>
            <a:ext cx="5368825" cy="61019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187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45FDCE-DBDC-4CA8-B02A-BCBFD933E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71600"/>
            <a:ext cx="8759888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302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6F225C-8EAD-4F81-ADDA-F0A7FD69C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99331"/>
            <a:ext cx="5408216" cy="4525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5FA34-29A0-4B7B-A8A9-9A527E02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28600"/>
            <a:ext cx="3199224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372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0F89B5-6DE3-4DCC-BF28-92169665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28600"/>
            <a:ext cx="6720001" cy="62283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031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Connecting to VM with a SSH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/>
              <a:t>PuTTY is an SSH and telnet client, developed originally for the Windows platform</a:t>
            </a:r>
          </a:p>
          <a:p>
            <a:r>
              <a:rPr lang="en-US" dirty="0"/>
              <a:t>PuTTY is open source software that is available with source code and is developed and supported by a group of volunteers</a:t>
            </a:r>
          </a:p>
          <a:p>
            <a:r>
              <a:rPr lang="en-US" dirty="0"/>
              <a:t>You can download PuTTY from: </a:t>
            </a:r>
            <a:r>
              <a:rPr lang="en-US" dirty="0">
                <a:hlinkClick r:id="rId2"/>
              </a:rPr>
              <a:t>http://www.chiark.greenend.org.uk/~sgtatham/putty/download.html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2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CBDF-EBF7-4B6B-B95A-4FB98BCD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 in the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683E-984B-4432-9D23-AA18F2E8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200" dirty="0"/>
              <a:t>From your local Widows PC, open a command window. type the command: </a:t>
            </a:r>
            <a:r>
              <a:rPr lang="en-US" sz="2200" dirty="0">
                <a:solidFill>
                  <a:srgbClr val="C00000"/>
                </a:solidFill>
              </a:rPr>
              <a:t>ssh </a:t>
            </a:r>
            <a:r>
              <a:rPr lang="en-US" sz="2200" i="1" dirty="0">
                <a:solidFill>
                  <a:srgbClr val="C00000"/>
                </a:solidFill>
              </a:rPr>
              <a:t>username</a:t>
            </a:r>
            <a:r>
              <a:rPr lang="en-US" sz="2200" dirty="0">
                <a:solidFill>
                  <a:srgbClr val="C00000"/>
                </a:solidFill>
              </a:rPr>
              <a:t>@</a:t>
            </a:r>
            <a:r>
              <a:rPr lang="en-US" sz="2200" i="1" dirty="0">
                <a:solidFill>
                  <a:srgbClr val="C00000"/>
                </a:solidFill>
              </a:rPr>
              <a:t>host</a:t>
            </a:r>
            <a:r>
              <a:rPr lang="en-US" sz="2200" i="1" dirty="0"/>
              <a:t>, </a:t>
            </a:r>
            <a:r>
              <a:rPr lang="en-US" sz="2200" dirty="0"/>
              <a:t>where the username and hostname refer to the user and host related to the VM.</a:t>
            </a:r>
          </a:p>
          <a:p>
            <a:r>
              <a:rPr lang="en-US" sz="2200" dirty="0"/>
              <a:t>Alternatively, on your local Windows PC, run putty and enter your host IP. You will be prompted for the VM’s user name/password: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6C02-2360-4324-93ED-D5D63E41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28AC-9DD5-4F3E-A6A4-6997C84A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CC5D-BC5B-4B70-AEF2-E1551607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9629D-1A38-460F-89D5-2D3B96EA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22738"/>
            <a:ext cx="3657600" cy="3414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8B1A7-33E0-488D-99AA-FC899402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310" y="3124200"/>
            <a:ext cx="5085681" cy="2971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418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HTTP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$ sudo yum install -y httpd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trust you have received the usual lecture from the local System Administrator. It usually boils down to these three things: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#1) Respect the privacy of others.</a:t>
            </a:r>
          </a:p>
          <a:p>
            <a:pPr marL="0" indent="0">
              <a:buNone/>
            </a:pPr>
            <a:r>
              <a:rPr lang="en-US" dirty="0"/>
              <a:t>    #2) Think before you type.</a:t>
            </a:r>
          </a:p>
          <a:p>
            <a:pPr marL="0" indent="0">
              <a:buNone/>
            </a:pPr>
            <a:r>
              <a:rPr lang="en-US" dirty="0"/>
              <a:t>    #3) With great power comes great responsibility.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[sudo] password for xxx: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Complete!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B0A4-0A66-48B4-AD6C-E5AA716B1D4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181-CA5F-4C66-AAEC-96A4C94D83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3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21776</TotalTime>
  <Words>1153</Words>
  <Application>Microsoft Office PowerPoint</Application>
  <PresentationFormat>On-screen Show (4:3)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Linux Virtual Machines: The Azure Cloud Platform</vt:lpstr>
      <vt:lpstr>Provisioning a Linux VM</vt:lpstr>
      <vt:lpstr>PowerPoint Presentation</vt:lpstr>
      <vt:lpstr>PowerPoint Presentation</vt:lpstr>
      <vt:lpstr>PowerPoint Presentation</vt:lpstr>
      <vt:lpstr>PowerPoint Presentation</vt:lpstr>
      <vt:lpstr>Connecting to VM with a SSH Client</vt:lpstr>
      <vt:lpstr>Logging in the VM</vt:lpstr>
      <vt:lpstr>Installing HTTP server</vt:lpstr>
      <vt:lpstr>Running HTTP server</vt:lpstr>
      <vt:lpstr>Configuring HTTP Server</vt:lpstr>
      <vt:lpstr>Create New Public and Private Keys</vt:lpstr>
      <vt:lpstr>PowerPoint Presentation</vt:lpstr>
      <vt:lpstr>Copy Public Key to Server</vt:lpstr>
      <vt:lpstr>Connect to Server with Private Key</vt:lpstr>
      <vt:lpstr>PowerPoint Presentation</vt:lpstr>
      <vt:lpstr>Create a Linux VM with PowerShell</vt:lpstr>
      <vt:lpstr>PowerPoint Presentation</vt:lpstr>
      <vt:lpstr>PowerPoint Presentation</vt:lpstr>
      <vt:lpstr>PowerPoint Presentation</vt:lpstr>
      <vt:lpstr>PowerPoint Presentation</vt:lpstr>
    </vt:vector>
  </TitlesOfParts>
  <Company>Raytheon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</dc:title>
  <dc:creator>leon</dc:creator>
  <cp:lastModifiedBy>Jololian, Leon</cp:lastModifiedBy>
  <cp:revision>267</cp:revision>
  <dcterms:created xsi:type="dcterms:W3CDTF">2015-10-04T20:02:16Z</dcterms:created>
  <dcterms:modified xsi:type="dcterms:W3CDTF">2018-01-25T21:17:56Z</dcterms:modified>
</cp:coreProperties>
</file>