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3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5E91-A4D9-475B-A7DF-23C8F194A0E4}" type="datetimeFigureOut">
              <a:rPr lang="es-MX" smtClean="0"/>
              <a:t>28/02/2018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85E5-3661-496A-8ECA-C7AB5344B90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5E91-A4D9-475B-A7DF-23C8F194A0E4}" type="datetimeFigureOut">
              <a:rPr lang="es-MX" smtClean="0"/>
              <a:t>28/02/2018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85E5-3661-496A-8ECA-C7AB5344B90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5E91-A4D9-475B-A7DF-23C8F194A0E4}" type="datetimeFigureOut">
              <a:rPr lang="es-MX" smtClean="0"/>
              <a:t>28/02/2018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85E5-3661-496A-8ECA-C7AB5344B90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5E91-A4D9-475B-A7DF-23C8F194A0E4}" type="datetimeFigureOut">
              <a:rPr lang="es-MX" smtClean="0"/>
              <a:t>28/02/2018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85E5-3661-496A-8ECA-C7AB5344B90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5E91-A4D9-475B-A7DF-23C8F194A0E4}" type="datetimeFigureOut">
              <a:rPr lang="es-MX" smtClean="0"/>
              <a:t>28/02/2018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85E5-3661-496A-8ECA-C7AB5344B90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5E91-A4D9-475B-A7DF-23C8F194A0E4}" type="datetimeFigureOut">
              <a:rPr lang="es-MX" smtClean="0"/>
              <a:t>28/02/2018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85E5-3661-496A-8ECA-C7AB5344B90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5E91-A4D9-475B-A7DF-23C8F194A0E4}" type="datetimeFigureOut">
              <a:rPr lang="es-MX" smtClean="0"/>
              <a:t>28/02/2018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85E5-3661-496A-8ECA-C7AB5344B90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5E91-A4D9-475B-A7DF-23C8F194A0E4}" type="datetimeFigureOut">
              <a:rPr lang="es-MX" smtClean="0"/>
              <a:t>28/02/2018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85E5-3661-496A-8ECA-C7AB5344B90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5E91-A4D9-475B-A7DF-23C8F194A0E4}" type="datetimeFigureOut">
              <a:rPr lang="es-MX" smtClean="0"/>
              <a:t>28/02/2018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85E5-3661-496A-8ECA-C7AB5344B90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5E91-A4D9-475B-A7DF-23C8F194A0E4}" type="datetimeFigureOut">
              <a:rPr lang="es-MX" smtClean="0"/>
              <a:t>28/02/2018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85E5-3661-496A-8ECA-C7AB5344B90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5E91-A4D9-475B-A7DF-23C8F194A0E4}" type="datetimeFigureOut">
              <a:rPr lang="es-MX" smtClean="0"/>
              <a:t>28/02/2018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85E5-3661-496A-8ECA-C7AB5344B90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05E91-A4D9-475B-A7DF-23C8F194A0E4}" type="datetimeFigureOut">
              <a:rPr lang="es-MX" smtClean="0"/>
              <a:t>28/02/2018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E85E5-3661-496A-8ECA-C7AB5344B906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51520" y="302359"/>
            <a:ext cx="88924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 err="1" smtClean="0"/>
              <a:t>Cajauno</a:t>
            </a:r>
            <a:endParaRPr lang="es-MX" sz="6000" dirty="0" smtClean="0"/>
          </a:p>
          <a:p>
            <a:r>
              <a:rPr lang="en-US" sz="6000" dirty="0" smtClean="0"/>
              <a:t>margin: 30px 100px;</a:t>
            </a:r>
          </a:p>
          <a:p>
            <a:r>
              <a:rPr lang="en-US" sz="6000" dirty="0" smtClean="0"/>
              <a:t>	border: 1px solid black;</a:t>
            </a:r>
          </a:p>
          <a:p>
            <a:r>
              <a:rPr lang="en-US" sz="6000" dirty="0" smtClean="0"/>
              <a:t>	padding: 20px;</a:t>
            </a:r>
          </a:p>
          <a:p>
            <a:r>
              <a:rPr lang="en-US" sz="6000" dirty="0" smtClean="0"/>
              <a:t>	background-color: #ece5b6;</a:t>
            </a:r>
            <a:endParaRPr lang="es-MX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404664"/>
            <a:ext cx="799288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dirty="0" smtClean="0"/>
              <a:t>h1{</a:t>
            </a:r>
          </a:p>
          <a:p>
            <a:r>
              <a:rPr lang="es-MX" sz="6600" dirty="0" smtClean="0"/>
              <a:t>	</a:t>
            </a:r>
            <a:r>
              <a:rPr lang="es-MX" sz="6600" dirty="0" err="1" smtClean="0"/>
              <a:t>text-align</a:t>
            </a:r>
            <a:r>
              <a:rPr lang="es-MX" sz="6600" dirty="0" smtClean="0"/>
              <a:t>: center;</a:t>
            </a:r>
          </a:p>
          <a:p>
            <a:r>
              <a:rPr lang="es-MX" sz="6600" dirty="0" smtClean="0"/>
              <a:t>	color: 666600;</a:t>
            </a:r>
          </a:p>
          <a:p>
            <a:r>
              <a:rPr lang="es-MX" sz="6600" dirty="0" smtClean="0"/>
              <a:t>	</a:t>
            </a:r>
            <a:r>
              <a:rPr lang="es-MX" sz="6600" dirty="0" err="1" smtClean="0"/>
              <a:t>font-size</a:t>
            </a:r>
            <a:r>
              <a:rPr lang="es-MX" sz="6600" dirty="0" smtClean="0"/>
              <a:t>: 1.8em;</a:t>
            </a:r>
          </a:p>
          <a:p>
            <a:r>
              <a:rPr lang="es-MX" sz="6600" dirty="0" smtClean="0"/>
              <a:t>}</a:t>
            </a:r>
            <a:endParaRPr lang="es-MX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548680"/>
            <a:ext cx="80648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dirty="0" err="1" smtClean="0"/>
              <a:t>img</a:t>
            </a:r>
            <a:r>
              <a:rPr lang="es-MX" sz="6600" dirty="0" smtClean="0"/>
              <a:t>{</a:t>
            </a:r>
          </a:p>
          <a:p>
            <a:r>
              <a:rPr lang="es-MX" sz="6600" dirty="0" smtClean="0"/>
              <a:t>	</a:t>
            </a:r>
            <a:r>
              <a:rPr lang="es-MX" sz="6600" dirty="0" err="1" smtClean="0"/>
              <a:t>padding-right</a:t>
            </a:r>
            <a:r>
              <a:rPr lang="es-MX" sz="6600" dirty="0" smtClean="0"/>
              <a:t>: 20px;</a:t>
            </a:r>
          </a:p>
          <a:p>
            <a:r>
              <a:rPr lang="es-MX" sz="6600" dirty="0" smtClean="0"/>
              <a:t>	</a:t>
            </a:r>
            <a:r>
              <a:rPr lang="es-MX" sz="6600" dirty="0" err="1" smtClean="0"/>
              <a:t>border-radius</a:t>
            </a:r>
            <a:r>
              <a:rPr lang="es-MX" sz="6600" dirty="0" smtClean="0"/>
              <a:t>: 40px;</a:t>
            </a:r>
          </a:p>
          <a:p>
            <a:r>
              <a:rPr lang="es-MX" sz="6600" dirty="0" smtClean="0"/>
              <a:t>}</a:t>
            </a:r>
            <a:endParaRPr lang="es-MX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51520" y="404664"/>
            <a:ext cx="84249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 p{</a:t>
            </a:r>
          </a:p>
          <a:p>
            <a:r>
              <a:rPr lang="en-US" sz="6600" dirty="0" smtClean="0"/>
              <a:t>	font-family: "courier new";</a:t>
            </a:r>
          </a:p>
          <a:p>
            <a:r>
              <a:rPr lang="en-US" sz="6600" dirty="0" smtClean="0"/>
              <a:t>	font-size: 1.1em;</a:t>
            </a:r>
          </a:p>
          <a:p>
            <a:r>
              <a:rPr lang="en-US" sz="6600" dirty="0" smtClean="0"/>
              <a:t>	color: #3300ff;</a:t>
            </a:r>
          </a:p>
          <a:p>
            <a:r>
              <a:rPr lang="en-US" sz="6600" dirty="0"/>
              <a:t>}</a:t>
            </a:r>
            <a:endParaRPr lang="es-MX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95536" y="260648"/>
            <a:ext cx="82089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 smtClean="0"/>
              <a:t>#</a:t>
            </a:r>
            <a:r>
              <a:rPr lang="es-MX" sz="5400" dirty="0" err="1" smtClean="0"/>
              <a:t>cajados</a:t>
            </a:r>
            <a:r>
              <a:rPr lang="es-MX" sz="5400" dirty="0" smtClean="0"/>
              <a:t>{</a:t>
            </a:r>
          </a:p>
          <a:p>
            <a:r>
              <a:rPr lang="es-MX" sz="5400" dirty="0" smtClean="0"/>
              <a:t>	</a:t>
            </a:r>
            <a:r>
              <a:rPr lang="es-MX" sz="5400" dirty="0" err="1" smtClean="0"/>
              <a:t>margin</a:t>
            </a:r>
            <a:r>
              <a:rPr lang="es-MX" sz="5400" dirty="0" smtClean="0"/>
              <a:t>: 20px;</a:t>
            </a:r>
          </a:p>
          <a:p>
            <a:r>
              <a:rPr lang="es-MX" sz="5400" dirty="0" smtClean="0"/>
              <a:t>	</a:t>
            </a:r>
            <a:r>
              <a:rPr lang="es-MX" sz="5400" dirty="0" err="1" smtClean="0"/>
              <a:t>border</a:t>
            </a:r>
            <a:r>
              <a:rPr lang="es-MX" sz="5400" dirty="0" smtClean="0"/>
              <a:t>: 5px </a:t>
            </a:r>
            <a:r>
              <a:rPr lang="es-MX" sz="5400" dirty="0" err="1" smtClean="0"/>
              <a:t>double</a:t>
            </a:r>
            <a:r>
              <a:rPr lang="es-MX" sz="5400" dirty="0" smtClean="0"/>
              <a:t> #ff33ff;</a:t>
            </a:r>
          </a:p>
          <a:p>
            <a:r>
              <a:rPr lang="es-MX" sz="5400" dirty="0" smtClean="0"/>
              <a:t>	</a:t>
            </a:r>
            <a:r>
              <a:rPr lang="es-MX" sz="5400" dirty="0" err="1" smtClean="0"/>
              <a:t>background-image</a:t>
            </a:r>
            <a:r>
              <a:rPr lang="es-MX" sz="5400" dirty="0" smtClean="0"/>
              <a:t>: </a:t>
            </a:r>
            <a:r>
              <a:rPr lang="es-MX" sz="5400" dirty="0" err="1" smtClean="0"/>
              <a:t>url</a:t>
            </a:r>
            <a:r>
              <a:rPr lang="es-MX" sz="5400" dirty="0" smtClean="0"/>
              <a:t>("../</a:t>
            </a:r>
            <a:r>
              <a:rPr lang="es-MX" sz="5400" dirty="0" err="1" smtClean="0"/>
              <a:t>otracaja</a:t>
            </a:r>
            <a:r>
              <a:rPr lang="es-MX" sz="5400" dirty="0" smtClean="0"/>
              <a:t>/1056804515.jpg");}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404664"/>
            <a:ext cx="820891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 smtClean="0"/>
              <a:t> h1{</a:t>
            </a:r>
          </a:p>
          <a:p>
            <a:r>
              <a:rPr lang="es-MX" sz="6000" dirty="0" smtClean="0"/>
              <a:t>	</a:t>
            </a:r>
            <a:r>
              <a:rPr lang="es-MX" sz="6000" dirty="0" err="1" smtClean="0"/>
              <a:t>font-family</a:t>
            </a:r>
            <a:r>
              <a:rPr lang="es-MX" sz="6000" dirty="0" smtClean="0"/>
              <a:t>: </a:t>
            </a:r>
            <a:r>
              <a:rPr lang="es-MX" sz="6000" dirty="0" err="1" smtClean="0"/>
              <a:t>verdana</a:t>
            </a:r>
            <a:r>
              <a:rPr lang="es-MX" sz="6000" dirty="0" smtClean="0"/>
              <a:t>;</a:t>
            </a:r>
          </a:p>
          <a:p>
            <a:r>
              <a:rPr lang="es-MX" sz="6000" dirty="0" smtClean="0"/>
              <a:t>	</a:t>
            </a:r>
            <a:r>
              <a:rPr lang="es-MX" sz="6000" dirty="0" err="1" smtClean="0"/>
              <a:t>font-style</a:t>
            </a:r>
            <a:r>
              <a:rPr lang="es-MX" sz="6000" dirty="0" smtClean="0"/>
              <a:t>: </a:t>
            </a:r>
            <a:r>
              <a:rPr lang="es-MX" sz="6000" dirty="0" err="1" smtClean="0"/>
              <a:t>italic</a:t>
            </a:r>
            <a:r>
              <a:rPr lang="es-MX" sz="6000" dirty="0" smtClean="0"/>
              <a:t>;</a:t>
            </a:r>
          </a:p>
          <a:p>
            <a:r>
              <a:rPr lang="es-MX" sz="6000" dirty="0" smtClean="0"/>
              <a:t>	</a:t>
            </a:r>
            <a:r>
              <a:rPr lang="es-MX" sz="6000" dirty="0" err="1" smtClean="0"/>
              <a:t>font-size</a:t>
            </a:r>
            <a:r>
              <a:rPr lang="es-MX" sz="6000" dirty="0" smtClean="0"/>
              <a:t>: 2em;</a:t>
            </a:r>
          </a:p>
          <a:p>
            <a:r>
              <a:rPr lang="es-MX" sz="6000" dirty="0" smtClean="0"/>
              <a:t>	</a:t>
            </a:r>
            <a:r>
              <a:rPr lang="es-MX" sz="6000" dirty="0" err="1" smtClean="0"/>
              <a:t>margin-left</a:t>
            </a:r>
            <a:r>
              <a:rPr lang="es-MX" sz="6000" dirty="0" smtClean="0"/>
              <a:t>: 3em;</a:t>
            </a:r>
          </a:p>
          <a:p>
            <a:r>
              <a:rPr lang="es-MX" sz="6000" dirty="0" smtClean="0"/>
              <a:t>}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404664"/>
            <a:ext cx="8208912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 smtClean="0"/>
              <a:t>p{</a:t>
            </a:r>
          </a:p>
          <a:p>
            <a:r>
              <a:rPr lang="es-MX" sz="6000" dirty="0" smtClean="0"/>
              <a:t>	</a:t>
            </a:r>
            <a:r>
              <a:rPr lang="es-MX" sz="6000" dirty="0" err="1" smtClean="0"/>
              <a:t>font-family</a:t>
            </a:r>
            <a:r>
              <a:rPr lang="es-MX" sz="6000" dirty="0" smtClean="0"/>
              <a:t>: "comic </a:t>
            </a:r>
            <a:r>
              <a:rPr lang="es-MX" sz="6000" dirty="0" err="1" smtClean="0"/>
              <a:t>sans</a:t>
            </a:r>
            <a:r>
              <a:rPr lang="es-MX" sz="6000" dirty="0" smtClean="0"/>
              <a:t> MS";</a:t>
            </a:r>
          </a:p>
          <a:p>
            <a:r>
              <a:rPr lang="es-MX" sz="6000" dirty="0" smtClean="0"/>
              <a:t>	</a:t>
            </a:r>
            <a:r>
              <a:rPr lang="es-MX" sz="6000" dirty="0" err="1" smtClean="0"/>
              <a:t>font-size</a:t>
            </a:r>
            <a:r>
              <a:rPr lang="es-MX" sz="6000" dirty="0" smtClean="0"/>
              <a:t>: 1.1em;</a:t>
            </a:r>
          </a:p>
          <a:p>
            <a:r>
              <a:rPr lang="es-MX" sz="6000" dirty="0" smtClean="0"/>
              <a:t>	color: #ff00cc;</a:t>
            </a:r>
          </a:p>
          <a:p>
            <a:r>
              <a:rPr lang="es-MX" sz="6000" dirty="0" smtClean="0"/>
              <a:t>	</a:t>
            </a:r>
            <a:r>
              <a:rPr lang="es-MX" sz="6000" dirty="0" err="1" smtClean="0"/>
              <a:t>text-align</a:t>
            </a:r>
            <a:r>
              <a:rPr lang="es-MX" sz="6000" dirty="0" smtClean="0"/>
              <a:t>: center;</a:t>
            </a:r>
          </a:p>
          <a:p>
            <a:r>
              <a:rPr lang="es-MX" sz="6000" dirty="0" smtClean="0"/>
              <a:t>}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3528" y="476672"/>
            <a:ext cx="835292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</a:t>
            </a:r>
            <a:r>
              <a:rPr lang="es-MX" sz="4000" dirty="0" err="1" smtClean="0"/>
              <a:t>ul</a:t>
            </a:r>
            <a:r>
              <a:rPr lang="es-MX" sz="4000" dirty="0" smtClean="0"/>
              <a:t>{</a:t>
            </a:r>
          </a:p>
          <a:p>
            <a:r>
              <a:rPr lang="es-MX" sz="4000" dirty="0" smtClean="0"/>
              <a:t>	</a:t>
            </a:r>
            <a:r>
              <a:rPr lang="es-MX" sz="4000" dirty="0" err="1" smtClean="0"/>
              <a:t>list-style-type</a:t>
            </a:r>
            <a:r>
              <a:rPr lang="es-MX" sz="4000" dirty="0" smtClean="0"/>
              <a:t>: </a:t>
            </a:r>
            <a:r>
              <a:rPr lang="es-MX" sz="4000" dirty="0" err="1" smtClean="0"/>
              <a:t>square</a:t>
            </a:r>
            <a:r>
              <a:rPr lang="es-MX" sz="4000" dirty="0" smtClean="0"/>
              <a:t>;</a:t>
            </a:r>
          </a:p>
          <a:p>
            <a:r>
              <a:rPr lang="es-MX" sz="4000" dirty="0" smtClean="0"/>
              <a:t>	</a:t>
            </a:r>
            <a:r>
              <a:rPr lang="es-MX" sz="4000" dirty="0" err="1" smtClean="0"/>
              <a:t>margin-left</a:t>
            </a:r>
            <a:r>
              <a:rPr lang="es-MX" sz="4000" dirty="0" smtClean="0"/>
              <a:t>: 100px;</a:t>
            </a:r>
          </a:p>
          <a:p>
            <a:r>
              <a:rPr lang="es-MX" sz="4000" dirty="0" smtClean="0"/>
              <a:t>}</a:t>
            </a:r>
          </a:p>
          <a:p>
            <a:r>
              <a:rPr lang="es-MX" sz="4000" dirty="0" err="1" smtClean="0"/>
              <a:t>li</a:t>
            </a:r>
            <a:r>
              <a:rPr lang="es-MX" sz="4000" dirty="0" smtClean="0"/>
              <a:t>{</a:t>
            </a:r>
          </a:p>
          <a:p>
            <a:r>
              <a:rPr lang="es-MX" sz="4000" dirty="0" smtClean="0"/>
              <a:t>	</a:t>
            </a:r>
            <a:r>
              <a:rPr lang="es-MX" sz="4000" dirty="0" err="1" smtClean="0"/>
              <a:t>font-size</a:t>
            </a:r>
            <a:r>
              <a:rPr lang="es-MX" sz="4000" dirty="0" smtClean="0"/>
              <a:t>: 1.2em;</a:t>
            </a:r>
          </a:p>
          <a:p>
            <a:r>
              <a:rPr lang="es-MX" sz="4000" dirty="0" smtClean="0"/>
              <a:t>	</a:t>
            </a:r>
            <a:r>
              <a:rPr lang="es-MX" sz="4000" dirty="0" err="1" smtClean="0"/>
              <a:t>font-family</a:t>
            </a:r>
            <a:r>
              <a:rPr lang="es-MX" sz="4000" dirty="0" smtClean="0"/>
              <a:t>: </a:t>
            </a:r>
            <a:r>
              <a:rPr lang="es-MX" sz="4000" dirty="0" err="1" smtClean="0"/>
              <a:t>europa</a:t>
            </a:r>
            <a:r>
              <a:rPr lang="es-MX" sz="4000" dirty="0" smtClean="0"/>
              <a:t>;</a:t>
            </a:r>
          </a:p>
          <a:p>
            <a:r>
              <a:rPr lang="es-MX" sz="4000" dirty="0" smtClean="0"/>
              <a:t>	color: #009966;</a:t>
            </a:r>
          </a:p>
          <a:p>
            <a:r>
              <a:rPr lang="es-MX" sz="4000" dirty="0" smtClean="0"/>
              <a:t>	</a:t>
            </a:r>
            <a:r>
              <a:rPr lang="es-MX" sz="4000" dirty="0" err="1" smtClean="0"/>
              <a:t>margin</a:t>
            </a:r>
            <a:r>
              <a:rPr lang="es-MX" sz="4000" dirty="0" smtClean="0"/>
              <a:t>-top: 5px;</a:t>
            </a:r>
          </a:p>
          <a:p>
            <a:r>
              <a:rPr lang="es-MX" sz="4000" dirty="0" smtClean="0"/>
              <a:t>}</a:t>
            </a:r>
          </a:p>
          <a:p>
            <a:endParaRPr lang="es-MX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</Words>
  <Application>Microsoft Office PowerPoint</Application>
  <PresentationFormat>Presentación en pantalla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jose alberto gonzalez hernandez</dc:creator>
  <cp:lastModifiedBy>jose alberto gonzalez hernandez</cp:lastModifiedBy>
  <cp:revision>5</cp:revision>
  <dcterms:created xsi:type="dcterms:W3CDTF">2018-03-01T01:31:42Z</dcterms:created>
  <dcterms:modified xsi:type="dcterms:W3CDTF">2018-03-01T01:43:37Z</dcterms:modified>
</cp:coreProperties>
</file>