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Configurations2/accelerator/current.xml" manifest:media-type=""/>
  <manifest:file-entry manifest:full-path="Configurations2/" manifest:media-type="application/vnd.sun.xml.ui.configuration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Pictures/TablePreview1.svm" manifest:media-type="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Calibri1" svg:font-family="Calibri"/>
    <style:font-face style:name="Cambria1" svg:font-family="Cambria"/>
    <style:font-face style:name="Calibri" svg:font-family="Calibri" style:font-pitch="variable"/>
    <style:font-face style:name="Cambria" svg:font-family="Cambria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Calibri2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Arial" svg:font-family="Arial" style:font-family-generic="system" style:font-pitch="variable"/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Microsoft YaHei" svg:font-family="'Microsoft YaHei'" style:font-family-generic="system" style:font-pitch="variable"/>
    <style:font-face style:name="Noto Sans CJK SC Regular" svg:font-family="'Noto Sans CJK SC Regular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pr1" style:family="presentation" style:parent-style-name="Diapositiva_20_de_20_título-title">
      <style:graphic-properties draw:stroke="none" svg:stroke-width="0cm" draw:fill="none" draw:textarea-vertical-align="bottom" draw:auto-grow-height="false" draw:fit-to-size="false" fo:min-height="3.181cm" fo:padding-top="0.127cm" fo:padding-bottom="0.127cm" fo:padding-left="0.254cm" fo:padding-right="0.254cm" fo:wrap-option="wrap"/>
    </style:style>
    <style:style style:name="pr2" style:family="presentation" style:parent-style-name="Diapositiva_20_de_20_título-subtitle">
      <style:graphic-properties draw:stroke="none" svg:stroke-width="0cm" draw:fill="none" draw:fill-color="#ffffff" draw:textarea-vertical-align="top" draw:auto-grow-height="false" draw:fit-to-size="shrink-to-fit" fo:min-height="11.049cm" fo:padding-top="0.127cm" fo:padding-bottom="0.127cm" fo:padding-left="0.254cm" fo:padding-right="0.254cm" fo:wrap-option="wrap"/>
    </style:style>
    <style:style style:name="pr3" style:family="presentation" style:parent-style-name="Diapositiva_20_de_20_título-notes">
      <style:graphic-properties draw:fill-color="#ffffff" fo:min-height="13.364cm"/>
    </style:style>
    <style:style style:name="pr4" style:family="presentation" style:parent-style-name="Título_20_y_20_objetos-title">
      <style:graphic-properties draw:stroke="none" svg:stroke-width="0cm" draw:fill="none" draw:textarea-vertical-align="middle" draw:auto-grow-height="false" draw:fit-to-size="false" fo:min-height="3.181cm" fo:padding-top="0.127cm" fo:padding-bottom="0.127cm" fo:padding-left="0.254cm" fo:padding-right="0.254cm" fo:wrap-option="wrap"/>
    </style:style>
    <style:style style:name="pr5" style:family="presentation" style:parent-style-name="Título_20_y_20_objetos-outline1">
      <style:graphic-properties draw:stroke="none" svg:stroke-width="0cm" draw:fill="none" draw:textarea-vertical-align="top" draw:auto-grow-height="false" draw:fit-to-size="false" fo:min-height="10.798cm" fo:padding-top="0.127cm" fo:padding-bottom="0.127cm" fo:padding-left="0.254cm" fo:padding-right="0.254cm" fo:wrap-option="wrap"/>
    </style:style>
    <style:style style:name="pr6" style:family="presentation" style:parent-style-name="Título_20_y_20_objetos-notes">
      <style:graphic-properties draw:fill-color="#ffffff" fo:min-height="13.364cm"/>
    </style:style>
    <style:style style:name="pr7" style:family="presentation" style:parent-style-name="Título_20_y_20_objetos-outline1">
      <style:graphic-properties draw:stroke="none" svg:stroke-width="0cm" draw:fill="none" draw:textarea-vertical-align="top" draw:auto-grow-height="false" draw:fit-to-size="shrink-to-fit" fo:min-height="10.798cm" fo:padding-top="0.127cm" fo:padding-bottom="0.127cm" fo:padding-left="0.254cm" fo:padding-right="0.254cm" fo:wrap-option="wrap"/>
    </style:style>
    <style:style style:name="co1" style:family="table-column">
      <style:table-column-properties style:column-width="10.583cm" style:use-optimal-column-width="false"/>
    </style:style>
    <style:style style:name="ro1" style:family="table-row">
      <style:table-row-properties style:row-height="1.805cm"/>
    </style:style>
    <style:style style:name="ro2" style:family="table-row">
      <style:table-row-properties style:row-height="2.063cm"/>
    </style:style>
    <style:style style:name="ce1" style:family="table-cell">
      <loext:graphic-properties draw:fill="solid" draw:fill-color="#a9a57c" draw:textarea-vertical-align="top" fo:padding-top="0.127cm" fo:padding-bottom="0.127cm" fo:padding-left="0.254cm" fo:padding-right="0.254cm"/>
      <style:paragraph-properties fo:border-left="0.48pt solid #ffffff" fo:border-right="0.48pt solid #ffffff" fo:border-top="0.48pt solid #ffffff" fo:border-bottom="1.5pt solid #ffffff"/>
    </style:style>
    <style:style style:name="ce2" style:family="table-cell">
      <loext:graphic-properties draw:fill="solid" draw:fill-color="#e1e0d7" draw:textarea-vertical-align="top" fo:padding-top="0.127cm" fo:padding-bottom="0.127cm" fo:padding-left="0.254cm" fo:padding-right="0.254cm"/>
      <style:paragraph-properties fo:border="0.48pt solid #ffffff"/>
    </style:style>
    <style:style style:name="ce3" style:family="table-cell">
      <loext:graphic-properties draw:fill="solid" draw:fill-color="#f0f0ec" draw:textarea-vertical-align="top" fo:padding-top="0.127cm" fo:padding-bottom="0.127cm" fo:padding-left="0.254cm" fo:padding-right="0.254cm"/>
      <style:paragraph-properties fo:border="0.48pt solid #ffffff"/>
    </style:style>
    <style:style style:name="P1" style:family="paragraph">
      <style:paragraph-properties fo:margin-top="0cm" fo:margin-bottom="0cm" fo:line-height="100%" fo:text-align="start" style:punctuation-wrap="hanging" style:writing-mode="lr-tb"/>
      <style:text-properties fo:hyphenate="false"/>
    </style:style>
    <style:style style:name="P2" style:family="paragraph">
      <loext:graphic-properties draw:fill="none"/>
      <style:paragraph-properties fo:text-align="start" style:font-independent-line-spacing="true"/>
      <style:text-properties fo:font-size="66pt"/>
    </style:style>
    <style:style style:name="P3" style:family="paragraph">
      <style:paragraph-properties fo:margin-left="0cm" fo:margin-right="0cm" fo:margin-top="0.141cm" fo:margin-bottom="0cm" fo:line-height="100%" fo:text-align="end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4" style:family="paragraph">
      <loext:graphic-properties draw:fill="none" draw:fill-color="#ffffff"/>
      <style:paragraph-properties fo:text-align="start" style:font-independent-line-spacing="true"/>
      <style:text-properties fo:font-size="20pt"/>
    </style:style>
    <style:style style:name="P5" style:family="paragraph">
      <loext:graphic-properties draw:fill-color="#ffffff"/>
    </style:style>
    <style:style style:name="P6" style:family="paragraph">
      <loext:graphic-properties draw:fill="none"/>
      <style:paragraph-properties fo:text-align="start" style:font-independent-line-spacing="true"/>
      <style:text-properties fo:font-size="46pt"/>
    </style:style>
    <style:style style:name="P7" style:family="paragraph">
      <style:paragraph-properties fo:margin-left="0.318cm" fo:margin-right="0cm" fo:margin-top="0.198cm" fo:margin-bottom="0cm" fo:line-height="100%" fo:text-align="justify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8" style:family="paragraph">
      <style:paragraph-properties fo:margin-left="0cm" fo:margin-right="0cm" fo:margin-top="0.198cm" fo:margin-bottom="0cm" fo:line-height="100%" fo:text-align="justify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9" style:family="paragraph">
      <loext:graphic-properties draw:fill="none"/>
      <style:paragraph-properties fo:text-align="start" style:font-independent-line-spacing="true"/>
      <style:text-properties fo:font-size="22pt"/>
    </style:style>
    <style:style style:name="P10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hyphenate="false"/>
    </style:style>
    <style:style style:name="P11" style:family="paragraph">
      <style:paragraph-properties fo:margin-left="0cm" fo:margin-right="0cm" fo:margin-top="0.155cm" fo:margin-bottom="0cm" fo:line-height="100%" fo:text-align="start" fo:text-indent="0cm" style:punctuation-wrap="hanging" style:writing-mode="lr-tb"/>
      <style:text-properties fo:hyphenate="false"/>
    </style:style>
    <style:style style:name="P12" style:family="paragraph">
      <style:paragraph-properties fo:margin-left="0cm" fo:margin-right="0cm" fo:margin-top="0.155cm" fo:margin-bottom="0cm" fo:line-height="100%" fo:text-align="justify" fo:text-indent="0cm" style:punctuation-wrap="hanging" style:writing-mode="lr-tb"/>
      <style:text-properties fo:hyphenate="false"/>
    </style:style>
    <style:style style:name="P13" style:family="paragraph">
      <style:paragraph-properties fo:margin-left="1.513cm" fo:margin-right="0cm" fo:margin-top="0.155cm" fo:margin-bottom="0cm" fo:line-height="100%" fo:text-align="justify" fo:text-indent="-1.194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14" style:family="paragraph">
      <style:paragraph-properties fo:margin-left="0cm" fo:margin-right="0cm" fo:margin-top="0.155cm" fo:margin-bottom="0cm" fo:line-height="100%" fo:text-align="start" fo:text-indent="0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P15" style:family="paragraph">
      <style:paragraph-properties fo:margin-left="1.49cm" fo:margin-right="0cm" fo:margin-top="0.155cm" fo:margin-bottom="0cm" fo:line-height="100%" fo:text-align="start" fo:text-indent="-1.172cm" style:punctuation-wrap="hanging" style:writing-mode="lr-tb">
        <style:tab-stops>
          <style:tab-stop style:position="0cm"/>
        </style:tab-stops>
      </style:paragraph-properties>
      <style:text-properties fo:hyphenate="false"/>
    </style:style>
    <style:style style:name="T1" style:family="text">
      <style:text-properties fo:font-variant="normal" fo:text-transform="none" fo:color="#00b050" style:text-line-through-style="none" style:text-line-through-type="none" style:text-position="0% 100%" style:font-name="Cambria1" fo:font-size="66pt" fo:letter-spacing="-0.034cm" fo:font-style="normal" style:text-underline-style="none" fo:font-weight="bold" style:font-size-asian="66pt" style:font-style-asian="normal" style:font-weight-asian="bold" style:font-size-complex="66pt" style:font-style-complex="normal" style:font-weight-complex="bold"/>
    </style:style>
    <style:style style:name="T2" style:family="text">
      <style:text-properties fo:font-variant="normal" fo:text-transform="none" fo:color="#2f2b20" style:text-line-through-style="none" style:text-line-through-type="none" style:text-position="0% 100%" style:font-name="Calibri1" fo:font-size="20pt" fo:letter-spacing="normal" fo:font-style="normal" style:text-underline-style="none" fo:font-weight="bold" style:font-size-asian="20pt" style:font-style-asian="normal" style:font-weight-asian="bold" style:font-size-complex="20pt" style:font-style-complex="normal" style:font-weight-complex="bold"/>
    </style:style>
    <style:style style:name="T3" style:family="text">
      <style:text-properties fo:font-variant="normal" fo:text-transform="none" fo:color="#2f2b20" style:text-line-through-style="none" style:text-line-through-type="none" style:text-position="0% 100%" style:font-name="Calibri1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4" style:family="text">
      <style:text-properties fo:font-variant="normal" fo:text-transform="none" fo:color="#00b050" style:text-line-through-style="none" style:text-line-through-type="none" style:text-position="0% 100%" style:font-name="Cambria1" fo:font-size="46pt" fo:letter-spacing="-0.034cm" fo:font-style="normal" style:text-underline-style="solid" style:text-underline-width="auto" style:text-underline-color="font-color" fo:font-weight="bold" style:font-size-asian="46pt" style:font-style-asian="normal" style:font-weight-asian="bold" style:font-size-complex="46pt" style:font-style-complex="normal" style:font-weight-complex="bold"/>
    </style:style>
    <style:style style:name="T5" style:family="text">
      <style:text-properties fo:font-variant="normal" fo:text-transform="none" fo:color="#2f2b20" style:text-line-through-style="none" style:text-line-through-type="none" style:text-position="0% 100%" style:font-name="Calibri1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6" style:family="text">
      <style:text-properties fo:font-variant="normal" fo:text-transform="none" fo:color="#2f2b20" style:text-line-through-style="none" style:text-line-through-type="none" style:text-position="0% 100%" style:font-name="Calibri1" fo:font-size="28pt" fo:letter-spacing="normal" fo:font-style="normal" style:text-underline-style="solid" style:text-underline-width="auto" style:text-underline-color="font-color" fo:font-weight="normal" style:font-size-asian="28pt" style:font-style-asian="normal" style:font-weight-asian="normal" style:font-size-complex="28pt" style:font-style-complex="normal" style:font-weight-complex="normal"/>
    </style:style>
    <style:style style:name="T7" style:family="text">
      <style:text-properties fo:font-variant="normal" fo:text-transform="none" fo:color="#2f2b20" style:text-line-through-style="none" style:text-line-through-type="none" style:text-position="0% 100%" style:font-name="Calibri1" fo:font-size="28pt" fo:letter-spacing="normal" fo:font-style="normal" style:text-underline-style="none" fo:font-weight="bold" style:font-size-asian="28pt" style:font-style-asian="normal" style:font-weight-asian="bold" style:font-size-complex="28pt" style:font-style-complex="normal" style:font-weight-complex="bold"/>
    </style:style>
    <style:style style:name="T8" style:family="text">
      <style:text-properties fo:font-variant="normal" fo:text-transform="none" fo:color="#2f2b20" style:text-line-through-style="none" style:text-line-through-type="none" style:text-position="0% 100%" style:font-name="Calibri1" fo:font-size="28pt" fo:letter-spacing="normal" fo:font-style="italic" style:text-underline-style="none" fo:font-weight="bold" style:font-size-asian="28pt" style:font-style-asian="italic" style:font-weight-asian="bold" style:font-size-complex="28pt" style:font-style-complex="italic" style:font-weight-complex="bold"/>
    </style:style>
    <style:style style:name="T9" style:family="text">
      <style:text-properties fo:font-variant="normal" fo:text-transform="none" fo:color="#00b050" style:text-line-through-style="none" style:text-line-through-type="none" style:text-position="0% 100%" style:font-name="Cambria1" fo:font-size="46pt" fo:letter-spacing="-0.034cm" fo:font-style="normal" style:text-underline-style="none" fo:font-weight="normal" style:font-size-asian="46pt" style:font-style-asian="normal" style:font-weight-asian="normal" style:font-size-complex="46pt" style:font-style-complex="normal" style:font-weight-complex="normal"/>
    </style:style>
    <style:style style:name="T10" style:family="text">
      <style:text-properties fo:font-variant="normal" fo:text-transform="none" fo:color="#ffffff" style:text-line-through-style="none" style:text-line-through-type="none" style:text-position="0% 100%" style:font-name="Calibri1" fo:font-size="18pt" fo:letter-spacing="normal" fo:font-style="normal" style:text-underline-style="none" fo:font-weight="bold" style:font-size-asian="18pt" style:font-style-asian="normal" style:font-weight-asian="bold" style:font-size-complex="18pt" style:font-style-complex="normal" style:font-weight-complex="bold"/>
    </style:style>
    <style:style style:name="T11" style:family="text">
      <style:text-properties fo:font-variant="normal" fo:text-transform="none" fo:color="#2f2b20" style:text-line-through-style="none" style:text-line-through-type="none" style:text-position="0% 100%" style:font-name="Calibri1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12" style:family="text">
      <style:text-properties fo:font-variant="normal" fo:text-transform="none" fo:color="#2f2b20" style:text-line-through-style="none" style:text-line-through-type="none" style:text-position="0% 100%" style:font-name="Calibri1" fo:font-size="18pt" fo:letter-spacing="normal" fo:font-style="normal" style:text-underline-style="none" fo:font-weight="bold" style:font-size-asian="18pt" style:font-style-asian="normal" style:font-weight-asian="bold" style:font-size-complex="18pt" style:font-style-complex="normal" style:font-weight-complex="bold"/>
    </style:style>
    <style:style style:name="T13" style:family="text">
      <style:text-properties fo:font-variant="normal" fo:text-transform="none" fo:color="#2f2b20" style:text-line-through-style="none" style:text-line-through-type="none" style:text-position="0% 100%" style:font-name="Calibri1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14" style:family="text">
      <style:text-properties fo:font-variant="normal" fo:text-transform="none" fo:color="#2f2b20" style:text-line-through-style="none" style:text-line-through-type="none" style:text-position="0% 100%" style:font-name="Calibri1" fo:font-size="22pt" fo:letter-spacing="normal" fo:font-style="normal" style:text-underline-style="solid" style:text-underline-width="auto" style:text-underline-color="font-color" fo:font-weight="bold" style:font-size-asian="22pt" style:font-style-asian="normal" style:font-weight-asian="bold" style:font-size-complex="22pt" style:font-style-complex="normal" style:font-weight-complex="bold"/>
    </style:style>
    <style:style style:name="T15" style:family="text">
      <style:text-properties fo:font-variant="normal" fo:text-transform="none" fo:color="#2f2b20" style:text-line-through-style="none" style:text-line-through-type="none" style:text-position="0% 100%" style:font-name="Calibri1" fo:font-size="22pt" fo:letter-spacing="normal" fo:font-style="normal" style:text-underline-style="none" fo:font-weight="normal" style:font-size-asian="22pt" style:font-style-asian="normal" style:font-weight-asian="normal" style:font-size-complex="22pt" style:font-style-complex="normal" style:font-weight-complex="normal"/>
    </style:style>
    <style:style style:name="T16" style:family="text">
      <style:text-properties fo:font-variant="normal" fo:text-transform="none" fo:color="#2f2b20" style:text-line-through-style="none" style:text-line-through-type="none" style:text-position="0% 100%" style:font-name="Calibri1" fo:font-size="22pt" fo:letter-spacing="normal" fo:font-style="normal" style:text-underline-style="none" fo:font-weight="bold" style:font-size-asian="22pt" style:font-style-asian="normal" style:font-weight-asian="bold" style:font-size-complex="22pt" style:font-style-complex="normal" style:font-weight-complex="bold"/>
    </style:style>
    <style:style style:name="T17" style:family="text">
      <style:text-properties fo:font-variant="normal" fo:text-transform="none" fo:color="#2f2b20" style:text-line-through-style="none" style:text-line-through-type="none" style:text-position="0% 100%" style:font-name="Calibri1" fo:font-size="22pt" fo:letter-spacing="normal" fo:font-style="italic" style:text-underline-style="none" fo:font-weight="normal" style:font-size-asian="22pt" style:font-style-asian="italic" style:font-weight-asian="normal" style:font-size-complex="22pt" style:font-style-complex="italic" style:font-weight-complex="normal"/>
    </style:style>
    <style:style style:name="T18" style:family="text">
      <style:text-properties fo:font-variant="normal" fo:text-transform="none" fo:color="#2f2b20" style:text-line-through-style="none" style:text-line-through-type="none" style:text-position="0% 100%" style:font-name="Calibri1" fo:font-size="21pt" fo:letter-spacing="normal" fo:font-style="normal" style:text-underline-style="none" fo:font-weight="normal" style:font-size-asian="21pt" style:font-style-asian="normal" style:font-weight-asian="normal" style:font-size-complex="21pt" style:font-style-complex="normal" style:font-weight-complex="normal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•">
        <style:list-level-properties text:space-before="0.319cm" text:min-label-width="0.634cm"/>
        <style:text-properties fo:font-family="Arial" style:font-family-generic="swiss" style:font-pitch="variable" fo:color="#a9a57c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number text:level="1" style:num-suffix="." style:num-format="1">
        <style:list-level-properties text:space-before="0.319cm" text:min-label-width="1.269cm"/>
        <style:text-properties fo:color="#2f2b20" fo:font-size="100%"/>
      </text:list-level-style-number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suffix="." style:num-format="1" text:start-value="2">
        <style:list-level-properties text:space-before="0.319cm" text:min-label-width="1.269cm"/>
        <style:text-properties fo:color="#2f2b20" fo:font-size="100%"/>
      </text:list-level-style-number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iapositiva_20_de_20_título" presentation:presentation-page-layout-name="AL1T0">
        <draw:frame draw:name="1 Título" presentation:style-name="pr1" draw:text-style-name="P2" draw:layer="layout" svg:width="20.954cm" svg:height="4.771cm" svg:x="1.699cm" svg:y="4.924cm" presentation:class="title" presentation:user-transformed="true">
          <draw:text-box>
            <text:p text:style-name="P1">
              <text:span text:style-name="T1">POKER DE DADOS</text:span>
            </text:p>
          </draw:text-box>
        </draw:frame>
        <draw:frame draw:name="2 Subtítulo" presentation:style-name="pr2" draw:text-style-name="P4" draw:layer="layout" svg:width="17.948cm" svg:height="4.937cm" svg:x="1.905cm" svg:y="10.725cm" presentation:class="subtitle" presentation:user-transformed="true">
          <draw:text-box>
            <text:p text:style-name="P3">
              <text:span text:style-name="T2">Integrantes del grupo:</text:span>
            </text:p>
            <text:p text:style-name="P3">
              <text:span text:style-name="T3">JOSE ALBERTO MARTíN MARí</text:span>
            </text:p>
            <text:p text:style-name="P3">
              <text:span text:style-name="T3">INES GOLPE MARTÍNEZ</text:span>
            </text:p>
            <text:p text:style-name="P3">
              <text:span text:style-name="T2">Curso:</text:span>
            </text:p>
            <text:p text:style-name="P3">
              <text:span text:style-name="T3">1º DAW A</text:span>
            </text:p>
            <text:p text:style-name="P3">
              <text:span text:style-name="T3"/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1" presentation:class="page"/>
          <draw:frame presentation:style-name="pr3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Objetivo del Proyecto:" draw:style-name="dp1" draw:master-page-name="Título_20_y_20_objetos" presentation:presentation-page-layout-name="AL2T11">
        <draw:frame draw:name="1 Título" presentation:style-name="pr4" draw:text-style-name="P6" draw:layer="layout" svg:width="21.166cm" svg:height="3.174cm" svg:x="1.27cm" svg:y="0.763cm" presentation:class="title" presentation:user-transformed="true">
          <draw:text-box>
            <text:p text:style-name="P1">
              <text:span text:style-name="T4">Objetivo del Proyecto:</text:span>
            </text:p>
          </draw:text-box>
        </draw:frame>
        <draw:frame draw:name="2 Marcador de contenido" presentation:style-name="pr5" draw:text-style-name="P9" draw:layer="layout" svg:width="21.166cm" svg:height="13.334cm" svg:x="1.27cm" svg:y="4.445cm" presentation:class="outline" presentation:user-transformed="true">
          <draw:text-box>
            <text:p text:style-name="P7">
              <text:span text:style-name="T5">Realizar un juego de dados de póker, basado en un sistema aleatorio de tiradas. </text:span>
            </text:p>
            <text:p text:style-name="P7">
              <text:span text:style-name="T6">Elementos:</text:span>
            </text:p>
            <text:list text:style-name="L3">
              <text:list-item>
                <text:p text:style-name="P8">
                  <text:span text:style-name="T7">5 dados de 6 caras </text:span>
                  <text:span text:style-name="T5">(con una figura por cara, As, rey, reina, jota, roja y negra).</text:span>
                </text:p>
              </text:list-item>
              <text:list-item>
                <text:p text:style-name="P8">
                  <text:span text:style-name="T7">Un cubilete simulado </text:span>
                  <text:span text:style-name="T5">( en este caso usaremos la librería</text:span>
                  <text:span text:style-name="T8"> random </text:span>
                  <text:span text:style-name="T5">
                    <text:s/>
                    para simular el uso del cubilete a la hora de lanzar los 5 dados)
                  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2" presentation:class="page"/>
          <draw:frame presentation:style-name="pr6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untuación por palo:" draw:style-name="dp1" draw:master-page-name="Título_20_y_20_objetos" presentation:presentation-page-layout-name="AL2T11">
        <draw:frame draw:name="1 Título" presentation:style-name="pr4" draw:text-style-name="P6" draw:layer="layout" svg:width="21.166cm" svg:height="3.174cm" svg:x="1.27cm" svg:y="0.763cm" presentation:class="title" presentation:user-transformed="true">
          <draw:text-box>
            <text:p text:style-name="P1">
              <text:span text:style-name="T9">Puntuación por palo:</text:span>
            </text:p>
          </draw:text-box>
        </draw:frame>
        <draw:frame draw:name="3 Marcador de contenido" draw:style-name="standard" draw:layer="layout" svg:width="21.165cm" svg:height="12.892cm" svg:x="1.27cm" svg:y="3.826cm">
          <table:table>
            <table:table-column table:style-name="co1"/>
            <table:table-column table:style-name="co1"/>
            <table:table-row table:style-name="ro1" table:default-cell-style-name="ce1">
              <table:table-cell>
                <text:p text:style-name="P10">
                  <text:span text:style-name="T10">FIGURA</text:span>
                </text:p>
              </table:table-cell>
              <table:table-cell>
                <text:p text:style-name="P10">
                  <text:span text:style-name="T10">PUNTUACIÓN</text:span>
                </text:p>
                <text:p text:style-name="P10">
                  <text:span text:style-name="T10"/>
                </text:p>
              </table:table-cell>
            </table:table-row>
            <table:table-row table:style-name="ro2" table:default-cell-style-name="ce2">
              <table:table-cell>
                <text:p text:style-name="P10">
                  <text:span text:style-name="T11">AS= </text:span>
                  <text:span text:style-name="T12">As</text:span>
                  <text:span text:style-name="T13"> </text:span>
                </text:p>
              </table:table-cell>
              <table:table-cell>
                <text:p text:style-name="P10">
                  <text:span text:style-name="T11">6 PUNTOS</text:span>
                </text:p>
              </table:table-cell>
            </table:table-row>
            <table:table-row table:style-name="ro1" table:default-cell-style-name="ce3">
              <table:table-cell>
                <text:p text:style-name="P10">
                  <text:span text:style-name="T11">REY= </text:span>
                  <text:span text:style-name="T12">K</text:span>
                </text:p>
                <text:p text:style-name="P10">
                  <text:span text:style-name="T11"/>
                </text:p>
              </table:table-cell>
              <table:table-cell>
                <text:p text:style-name="P10">
                  <text:span text:style-name="T11">5 PUNTOS</text:span>
                </text:p>
              </table:table-cell>
            </table:table-row>
            <table:table-row table:style-name="ro1" table:default-cell-style-name="ce2">
              <table:table-cell>
                <text:p text:style-name="P10">
                  <text:span text:style-name="T11">REINA= </text:span>
                  <text:span text:style-name="T12">Q</text:span>
                </text:p>
                <text:p text:style-name="P10">
                  <text:span text:style-name="T11"/>
                </text:p>
              </table:table-cell>
              <table:table-cell>
                <text:p text:style-name="P10">
                  <text:span text:style-name="T11">4 PUNTOS</text:span>
                </text:p>
              </table:table-cell>
            </table:table-row>
            <table:table-row table:style-name="ro1" table:default-cell-style-name="ce3">
              <table:table-cell>
                <text:p text:style-name="P10">
                  <text:span text:style-name="T11">JOTA= </text:span>
                  <text:span text:style-name="T12">J</text:span>
                </text:p>
                <text:p text:style-name="P10">
                  <text:span text:style-name="T11"/>
                </text:p>
              </table:table-cell>
              <table:table-cell>
                <text:p text:style-name="P10">
                  <text:span text:style-name="T11">3 PUNTOS</text:span>
                </text:p>
              </table:table-cell>
            </table:table-row>
            <table:table-row table:style-name="ro1" table:default-cell-style-name="ce2">
              <table:table-cell>
                <text:p text:style-name="P10">
                  <text:span text:style-name="T11">ROJAS= </text:span>
                  <text:span text:style-name="T12">R</text:span>
                </text:p>
                <text:p text:style-name="P10">
                  <text:span text:style-name="T11">
                    <text:s text:c="15"/>
                  </text:span>
                </text:p>
              </table:table-cell>
              <table:table-cell>
                <text:p text:style-name="P10">
                  <text:span text:style-name="T11">2 PUNTOS</text:span>
                </text:p>
              </table:table-cell>
            </table:table-row>
            <table:table-row table:style-name="ro1" table:default-cell-style-name="ce3">
              <table:table-cell>
                <text:p text:style-name="P10">
                  <text:span text:style-name="T11">
                    NEGRAS= 
                    <text:s/>
                  </text:span>
                  <text:span text:style-name="T12">N</text:span>
                </text:p>
              </table:table-cell>
              <table:table-cell>
                <text:p text:style-name="P10">
                  <text:span text:style-name="T11">1 PUNTO</text:span>
                </text:p>
              </table:table-cell>
            </table:table-row>
          </table:table>
          <draw:image xlink:href="Pictures/TablePreview1.svm" xlink:type="simple" xlink:show="embed" xlink:actuate="onLoad"/>
        </draw:frame>
        <presentation:notes draw:style-name="dp2">
          <draw:page-thumbnail draw:style-name="gr1" draw:layer="layout" svg:width="14.848cm" svg:height="11.136cm" svg:x="3.075cm" svg:y="2.257cm" draw:page-number="3" presentation:class="page"/>
          <draw:frame presentation:style-name="pr6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Reglas del juego:" draw:style-name="dp1" draw:master-page-name="Título_20_y_20_objetos" presentation:presentation-page-layout-name="AL2T11">
        <draw:frame draw:name="1 Título" presentation:style-name="pr4" draw:text-style-name="P6" draw:layer="layout" svg:width="21.166cm" svg:height="3.174cm" svg:x="1.27cm" svg:y="0.763cm" presentation:class="title" presentation:user-transformed="true">
          <draw:text-box>
            <text:p text:style-name="P1">
              <text:span text:style-name="T4">Reglas del juego:</text:span>
            </text:p>
          </draw:text-box>
        </draw:frame>
        <draw:frame draw:name="2 Marcador de contenido" presentation:style-name="pr7" draw:text-style-name="P9" draw:layer="layout" svg:width="21.166cm" svg:height="13.334cm" svg:x="1.27cm" svg:y="4.445cm" presentation:class="outline" presentation:user-transformed="true">
          <draw:text-box>
            <text:list text:style-name="L3">
              <text:list-item>
                <text:p text:style-name="P11">
                  <text:span text:style-name="T14">Jugadores</text:span>
                  <text:span text:style-name="T15">: Multijugador</text:span>
                </text:p>
              </text:list-item>
              <text:list-item>
                <text:p text:style-name="P11">
                  <text:span text:style-name="T14">Tiradas</text:span>
                  <text:span text:style-name="T15">: máximo 3 lanzamientos aleatorios de dados por turno</text:span>
                </text:p>
              </text:list-item>
              <text:list-item>
                <text:p text:style-name="P11">
                  <text:span text:style-name="T14">Rondas</text:span>
                  <text:span text:style-name="T15">: 2</text:span>
                </text:p>
              </text:list-item>
            </text:list>
            <text:list text:style-name="L4">
              <text:list-item>
                <text:p text:style-name="P12">
                  <text:span text:style-name="T16">Ronda</text:span>
                  <text:span text:style-name="T15">: </text:span>
                  <text:span text:style-name="T17">el jugador elegirá el palo </text:span>
                  <text:span text:style-name="T15">en función de su primera tirada, acumulando el máximo de figuras del mismo palo.</text:span>
                </text:p>
              </text:list-item>
            </text:list>
            <text:p text:style-name="P13">
              <text:span text:style-name="T15">
                <text:s text:c="7"/>
              </text:span>
              <text:span text:style-name="T15">
                Se acumularán las figuras que se repitan, y solo podrá tirar 
                <text:s text:c="4"/>
                de nuevo los dados que no hayan puntuado.
              </text:span>
            </text:p>
            <text:list text:style-name="L5">
              <text:list-item>
                <text:p text:style-name="P14">
                  <text:span text:style-name="T16">Ronda</text:span>
                  <text:span text:style-name="T15">: la </text:span>
                  <text:span text:style-name="T17">elección del palo se establecerá por defecto </text:span>
                  <text:span text:style-name="T15">en orden ascendente desde las </text:span>
                  <text:span text:style-name="T17">Negras</text:span>
                  <text:span text:style-name="T15"> hasta el </text:span>
                  <text:span text:style-name="T17">As</text:span>
                  <text:span text:style-name="T18">.(6 subrondas)</text:span>
                </text:p>
              </text:list-item>
            </text:list>
            <text:p text:style-name="P15">
              <text:span text:style-name="T15">
                <text:s text:c="7"/>
              </text:span>
              <text:span text:style-name="T15">
                Solo se acumularán las dados que correspondan a 
                <text:s/>
                la figura 
                <text:s/>
                de la ronda, de manera que si agota las 3 tiradas y no ha sacado ninguna figura de las requeridas la puntuación será 0.
              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4" presentation:class="page"/>
          <draw:frame presentation:style-name="pr6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Desarrollo:" draw:style-name="dp1" draw:master-page-name="Título_20_y_20_objetos" presentation:presentation-page-layout-name="AL2T11">
        <draw:frame draw:name="1 Título" presentation:style-name="pr4" draw:text-style-name="P6" draw:layer="layout" svg:width="21.166cm" svg:height="3.174cm" svg:x="1.27cm" svg:y="0.763cm" presentation:class="title" presentation:user-transformed="true">
          <draw:text-box>
            <text:p text:style-name="P1">
              <text:span text:style-name="T4">Desarrollo:</text:span>
            </text:p>
          </draw:text-box>
        </draw:frame>
        <draw:frame draw:name="2 Marcador de contenido" presentation:style-name="pr7" draw:text-style-name="P9" draw:layer="layout" svg:width="21.166cm" svg:height="13.334cm" svg:x="1.27cm" svg:y="4.445cm" presentation:class="outline" presentation:user-transformed="true">
          <draw:text-box>
            <text:list text:style-name="L3">
              <text:list-item>
                <text:p text:style-name="P11">
                  <text:span text:style-name="T15">El programa principal pedirá seleccionar el número de jugadores , y el nombre de cada jugador.</text:span>
                </text:p>
              </text:list-item>
              <text:list-item>
                <text:p text:style-name="P11">
                  <text:span text:style-name="T15">Se hará una primera tirada con un sólo dado y quien saque el valor más alto es quien empezará el juego.</text:span>
                </text:p>
              </text:list-item>
              <text:list-item>
                <text:p text:style-name="P11">
                  <text:span text:style-name="T15">Cada jugador contará con una lista donde acumulará las puntuaciones obtenidas para luego sumarlas.</text:span>
                </text:p>
              </text:list-item>
              <text:list-item>
                <text:p text:style-name="P11">
                  <text:span text:style-name="T15">El juego iniciará con la primera ronda, en la cual se acumularán las tres tiradas de cada jugador en su lista.</text:span>
                </text:p>
              </text:list-item>
              <text:list-item>
                <text:p text:style-name="P11">
                  <text:span text:style-name="T15">Luego empezaremos la segunda ronda, donde se nos seguirán almacenando las tiradas “por palos” en la correspondiente lista.</text:span>
                </text:p>
              </text:list-item>
              <text:list-item>
                <text:p text:style-name="P11">
                  <text:span text:style-name="T15">
                    Al finalizar el juego se imprimirá en pantalla 
                    <text:s/>
                    las puntuaciones asociadas a cada jugador.
                  </text:span>
                </text:p>
              </text:list-item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5" presentation:class="page"/>
          <draw:frame presentation:style-name="pr6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dc:title>POKER DE DADOS</dc:title>
    <meta:initial-creator>Usuario</meta:initial-creator>
    <meta:editing-cycles>12</meta:editing-cycles>
    <meta:creation-date>2018-12-09T21:49:47</meta:creation-date>
    <dc:date>2018-12-10T18:28:00.299000000</dc:date>
    <meta:editing-duration>PT1H50M21S</meta:editing-duration>
    <meta:generator>LibreOffice/5.2.2.2$Windows_X86_64 LibreOffice_project/8f96e87c890bf8fa77463cd4b640a2312823f3ad</meta:generator>
    <meta:document-statistic meta:object-count="56"/>
    <meta:user-defined meta:name="AppVersion">14.0000</meta:user-defined>
    <meta:user-defined meta:name="HiddenSlides" meta:value-type="float">0</meta:user-defined>
    <meta:user-defined meta:name="HyperlinksChanged" meta:value-type="boolean">false</meta:user-defined>
    <meta:user-defined meta:name="LinksUpToDate" meta:value-type="boolean">false</meta:user-defined>
    <meta:user-defined meta:name="MMClips" meta:value-type="float">0</meta:user-defined>
    <meta:user-defined meta:name="Notes" meta:value-type="float">0</meta:user-defined>
    <meta:user-defined meta:name="PresentationFormat" meta:value-type="string">Presentación en pantalla (4:3)</meta:user-defined>
    <meta:user-defined meta:name="ScaleCrop" meta:value-type="boolean">false</meta:user-defined>
    <meta:user-defined meta:name="ShareDoc" meta:value-type="boolean">false</meta:user-defined>
    <meta:user-defined meta:name="Slides" meta:value-type="float">5</meta:user-defined>
    <meta:template xlink:type="simple" xlink:actuate="onRequest" xlink:title="Adjacency" xlink:href="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-964</config:config-item>
      <config:config-item config:name="VisibleAreaLeft" config:type="int">-3475</config:config-item>
      <config:config-item config:name="VisibleAreaWidth" config:type="int">32378</config:config-item>
      <config:config-item config:name="VisibleAreaHeight" config:type="int">19642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-964</config:config-item>
          <config:config-item config:name="VisibleAreaLeft" config:type="int">-3475</config:config-item>
          <config:config-item config:name="VisibleAreaWidth" config:type="int">32379</config:config-item>
          <config:config-item config:name="VisibleAreaHeight" config:type="int">19643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es</config:config-item>
          <config:config-item config:name="Country" config:type="string">ES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Calibri1" svg:font-family="Calibri"/>
    <style:font-face style:name="Cambria1" svg:font-family="Cambria"/>
    <style:font-face style:name="Calibri" svg:font-family="Calibri" style:font-pitch="variable"/>
    <style:font-face style:name="Cambria" svg:font-family="Cambria" style:font-pitch="variable"/>
    <style:font-face style:name="Liberation Sans1" svg:font-family="'Liberation Sans'" style:font-pitch="variable"/>
    <style:font-face style:name="Liberation Serif1" svg:font-family="'Liberation Serif'" style:font-pitch="variable"/>
    <style:font-face style:name="Calibri2" svg:font-family="Calibri" style:font-family-generic="roman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Arial" svg:font-family="Arial" style:font-family-generic="system" style:font-pitch="variable"/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Microsoft YaHei" svg:font-family="'Microsoft YaHei'" style:font-family-generic="system" style:font-pitch="variable"/>
    <style:font-face style:name="Noto Sans CJK SC Regular" svg:font-family="'Noto Sans CJK SC Regular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erif" fo:font-size="24pt" fo:language="ca" fo:country="E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Noto Sans CJK SC Regular" style:font-family-asian="'Noto Sans CJK SC Regular'" style:font-family-generic-asian="system" style:font-pitch-asian="variable" style:font-size-asian="18pt" style:font-style-asian="normal" style:font-weight-asian="normal" style:font-name-complex="FreeSans" style:font-family-complex="FreeSans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to_20_sin_20_relleno_20_ni_20_línea" style:display-name="Objeto sin relleno ni lí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Objecte_20_sense_20_emplenament_20_ni_20_línia" style:display-name="Objecte sense emplenament ni línia" style:family="graphic" style:parent-style-name="standard">
      <style:graphic-properties draw:stroke="none" draw:fill="none"/>
    </style:style>
    <style:style style:name="Diapositiva_20_de_20_título-background" style:display-name="Diapositiva de título-background" style:family="presentation">
      <style:graphic-properties draw:stroke="none" draw:fill="gradient"/>
      <style:text-properties style:letter-kerning="true"/>
    </style:style>
    <style:style style:name="Diapositiva_20_de_20_título-backgroundobjects" style:display-name="Diapositiva de títul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iapositiva_20_de_20_título-notes" style:display-name="Diapositiva de títul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20pt" style:font-style-asian="normal" style:font-weight-asian="normal" style:font-name-complex="FreeSans" style:font-family-complex="FreeSans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iapositiva_20_de_20_título-outline1" style:display-name="Diapositiva de título-outline1" style:family="presentation">
      <style:graphic-properties draw:stroke="none" draw:fill="none" draw:auto-grow-height="false" draw:fit-to-size="shrink-to-fit">
        <text:list-style style:name="Diapositiva_20_de_20_título-outline1" style:display-name="Diapositiva de títul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hanging" style:writing-mode="lr-tb"/>
      <style:text-properties fo:font-variant="normal" fo:text-transform="none" fo:color="#2f2b20" style:text-outline="false" style:text-line-through-style="none" style:text-line-through-type="none" style:text-position="0% 100%" style:font-name="Calibri1" fo:font-family="Calibri" fo:font-size="22pt" fo:letter-spacing="normal" fo:language="es" fo:country="ES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22pt" style:language-asian="es" style:country-asian="ES" style:font-style-asian="normal" style:font-weight-asian="normal" style:font-name-complex="FreeSans" style:font-family-complex="FreeSans" style:font-family-generic-complex="system" style:font-pitch-complex="variable" style:font-size-complex="22pt" style:language-complex="es" style:country-complex="ES" style:font-style-complex="normal" style:font-weight-complex="normal" style:text-emphasize="none" style:font-relief="none" style:text-overline-style="none" style:text-overline-color="font-color" fo:hyphenate="false"/>
    </style:style>
    <style:style style:name="Diapositiva_20_de_20_título-outline2" style:display-name="Diapositiva de título-outline2" style:family="presentation" style:parent-style-name="Diapositiva_20_de_20_título-outline1">
      <style:paragraph-properties fo:margin-top="0.4cm" fo:margin-bottom="0cm" fo:line-height="100%" fo:text-align="start" style:punctuation-wrap="hanging" style:writing-mode="lr-tb"/>
      <style:text-properties fo:font-variant="normal" fo:text-transform="none" fo:color="#2f2b20" style:text-line-through-style="none" style:text-line-through-type="none" style:text-position="0% 100%" style:font-name="Calibri1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Diapositiva_20_de_20_título-outline3" style:display-name="Diapositiva de título-outline3" style:family="presentation" style:parent-style-name="Diapositiva_20_de_20_título-outline2">
      <style:paragraph-properties fo:margin-top="0.3cm" fo:margin-bottom="0cm" fo:line-height="100%" fo:text-align="start" style:punctuation-wrap="hanging" style:writing-mode="lr-tb"/>
      <style:text-properties fo:font-variant="normal" fo:text-transform="none" fo:color="#2f2b20" style:text-line-through-style="none" style:text-line-through-type="none" style:text-position="0% 100%" style:font-name="Calibri1" fo:font-family="Calibri" fo:font-size="16pt" fo:letter-spacing="normal" fo:font-style="normal" style:text-underline-style="none" fo:font-weight="normal" style:font-size-asian="16pt" style:font-style-asian="normal" style:font-weight-asian="normal" style:font-size-complex="16pt" style:font-style-complex="normal" style:font-weight-complex="normal" fo:hyphenate="false"/>
    </style:style>
    <style:style style:name="Diapositiva_20_de_20_título-outline4" style:display-name="Diapositiva de título-outline4" style:family="presentation" style:parent-style-name="Diapositiva_20_de_20_título-outline3">
      <style:paragraph-properties fo:margin-top="0.2cm" fo:margin-bottom="0cm" fo:line-height="100%" fo:text-align="start" style:punctuation-wrap="hanging" style:writing-mode="lr-tb"/>
      <style:text-properties fo:font-variant="normal" fo:text-transform="none" fo:color="#2f2b20" style:text-line-through-style="none" style:text-line-through-type="none" style:text-position="0% 100%" style:font-name="Calibri1" fo:font-family="Calibri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 fo:hyphenate="false"/>
    </style:style>
    <style:style style:name="Diapositiva_20_de_20_título-outline5" style:display-name="Diapositiva de título-outline5" style:family="presentation" style:parent-style-name="Diapositiva_20_de_20_título-outline4">
      <style:paragraph-properties fo:margin-top="0.1cm" fo:margin-bottom="0cm"/>
      <style:text-properties fo:font-size="20pt" style:font-size-asian="20pt" style:font-size-complex="20pt"/>
    </style:style>
    <style:style style:name="Diapositiva_20_de_20_título-outline6" style:display-name="Diapositiva de título-outline6" style:family="presentation" style:parent-style-name="Diapositiva_20_de_20_título-outline5">
      <style:paragraph-properties fo:margin-top="0.1cm" fo:margin-bottom="0cm"/>
      <style:text-properties fo:font-size="20pt" style:font-size-asian="20pt" style:font-size-complex="20pt"/>
    </style:style>
    <style:style style:name="Diapositiva_20_de_20_título-outline7" style:display-name="Diapositiva de título-outline7" style:family="presentation" style:parent-style-name="Diapositiva_20_de_20_título-outline6">
      <style:paragraph-properties fo:margin-top="0.1cm" fo:margin-bottom="0cm"/>
      <style:text-properties fo:font-size="20pt" style:font-size-asian="20pt" style:font-size-complex="20pt"/>
    </style:style>
    <style:style style:name="Diapositiva_20_de_20_título-outline8" style:display-name="Diapositiva de título-outline8" style:family="presentation" style:parent-style-name="Diapositiva_20_de_20_título-outline7">
      <style:paragraph-properties fo:margin-top="0.1cm" fo:margin-bottom="0cm"/>
      <style:text-properties fo:font-size="20pt" style:font-size-asian="20pt" style:font-size-complex="20pt"/>
    </style:style>
    <style:style style:name="Diapositiva_20_de_20_título-outline9" style:display-name="Diapositiva de título-outline9" style:family="presentation" style:parent-style-name="Diapositiva_20_de_20_título-outline8">
      <style:paragraph-properties fo:margin-top="0.1cm" fo:margin-bottom="0cm"/>
      <style:text-properties fo:font-size="20pt" style:font-size-asian="20pt" style:font-size-complex="20pt"/>
    </style:style>
    <style:style style:name="Diapositiva_20_de_20_título-subtitle" style:display-name="Diapositiva de título-subtitle" style:family="presentation">
      <style:graphic-properties draw:stroke="none" draw:fill="none" draw:textarea-vertical-align="middle">
        <text:list-style style:name="Diapositiva_20_de_20_título-subtitle" style:display-name="Diapositiva de títul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32pt" style:font-style-asian="normal" style:font-weight-asian="normal" style:font-name-complex="FreeSans" style:font-family-complex="FreeSans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iapositiva_20_de_20_título-title" style:display-name="Diapositiva de título-title" style:family="presentation">
      <style:graphic-properties draw:stroke="none" draw:fill="none" draw:textarea-vertical-align="middle">
        <text:list-style style:name="Diapositiva_20_de_20_título-title" style:display-name="Diapositiva de títul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 style:writing-mode="lr-tb"/>
      <style:text-properties fo:font-variant="normal" fo:text-transform="none" fo:color="#2f2b20" style:text-outline="false" style:text-line-through-style="none" style:text-line-through-type="none" style:text-position="0% 100%" style:font-name="Calibri1" fo:font-family="Calibri" fo:font-size="18pt" fo:letter-spacing="normal" fo:language="es" fo:country="ES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18pt" style:language-asian="es" style:country-asian="ES" style:font-style-asian="normal" style:font-weight-asian="normal" style:font-name-complex="FreeSans" style:font-family-complex="FreeSans" style:font-family-generic-complex="system" style:font-pitch-complex="variable" style:font-size-complex="18pt" style:language-complex="es" style:country-complex="ES" style:font-style-complex="normal" style:font-weight-complex="normal" style:text-emphasize="none" style:font-relief="none" style:text-overline-style="none" style:text-overline-color="font-color" fo:hyphenate="false"/>
    </style:style>
    <style:style style:name="Título_20_y_20_objetos-background" style:display-name="Título y objetos-background" style:family="presentation">
      <style:graphic-properties draw:stroke="none" draw:fill="gradient"/>
      <style:text-properties style:letter-kerning="true"/>
    </style:style>
    <style:style style:name="Título_20_y_20_objetos-backgroundobjects" style:display-name="Título y objetos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ítulo_20_y_20_objetos-notes" style:display-name="Título y objetos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20pt" style:font-style-asian="normal" style:font-weight-asian="normal" style:font-name-complex="FreeSans" style:font-family-complex="FreeSans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y_20_objetos-outline1" style:display-name="Título y objetos-outline1" style:family="presentation">
      <style:graphic-properties draw:stroke="none" draw:fill="none" draw:auto-grow-height="false" draw:fit-to-size="shrink-to-fit">
        <text:list-style style:name="Título_20_y_20_objetos-outline1" style:display-name="Título y objetos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hanging" style:writing-mode="lr-tb"/>
      <style:text-properties fo:font-variant="normal" fo:text-transform="none" fo:color="#2f2b20" style:text-outline="false" style:text-line-through-style="none" style:text-line-through-type="none" style:text-position="0% 100%" style:font-name="Calibri1" fo:font-family="Calibri" fo:font-size="22pt" fo:letter-spacing="normal" fo:language="es" fo:country="ES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22pt" style:language-asian="es" style:country-asian="ES" style:font-style-asian="normal" style:font-weight-asian="normal" style:font-name-complex="FreeSans" style:font-family-complex="FreeSans" style:font-family-generic-complex="system" style:font-pitch-complex="variable" style:font-size-complex="22pt" style:language-complex="es" style:country-complex="ES" style:font-style-complex="normal" style:font-weight-complex="normal" style:text-emphasize="none" style:font-relief="none" style:text-overline-style="none" style:text-overline-color="font-color" fo:hyphenate="false"/>
    </style:style>
    <style:style style:name="Título_20_y_20_objetos-outline2" style:display-name="Título y objetos-outline2" style:family="presentation" style:parent-style-name="Título_20_y_20_objetos-outline1">
      <style:paragraph-properties fo:margin-top="0.4cm" fo:margin-bottom="0cm" fo:line-height="100%" fo:text-align="start" style:punctuation-wrap="hanging" style:writing-mode="lr-tb"/>
      <style:text-properties fo:font-variant="normal" fo:text-transform="none" fo:color="#2f2b20" style:text-line-through-style="none" style:text-line-through-type="none" style:text-position="0% 100%" style:font-name="Calibri1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ítulo_20_y_20_objetos-outline3" style:display-name="Título y objetos-outline3" style:family="presentation" style:parent-style-name="Título_20_y_20_objetos-outline2">
      <style:paragraph-properties fo:margin-top="0.3cm" fo:margin-bottom="0cm" fo:line-height="100%" fo:text-align="start" style:punctuation-wrap="hanging" style:writing-mode="lr-tb"/>
      <style:text-properties fo:font-variant="normal" fo:text-transform="none" fo:color="#2f2b20" style:text-line-through-style="none" style:text-line-through-type="none" style:text-position="0% 100%" style:font-name="Calibri1" fo:font-family="Calibri" fo:font-size="16pt" fo:letter-spacing="normal" fo:font-style="normal" style:text-underline-style="none" fo:font-weight="normal" style:font-size-asian="16pt" style:font-style-asian="normal" style:font-weight-asian="normal" style:font-size-complex="16pt" style:font-style-complex="normal" style:font-weight-complex="normal" fo:hyphenate="false"/>
    </style:style>
    <style:style style:name="Título_20_y_20_objetos-outline4" style:display-name="Título y objetos-outline4" style:family="presentation" style:parent-style-name="Título_20_y_20_objetos-outline3">
      <style:paragraph-properties fo:margin-top="0.2cm" fo:margin-bottom="0cm" fo:line-height="100%" fo:text-align="start" style:punctuation-wrap="hanging" style:writing-mode="lr-tb"/>
      <style:text-properties fo:font-variant="normal" fo:text-transform="none" fo:color="#2f2b20" style:text-line-through-style="none" style:text-line-through-type="none" style:text-position="0% 100%" style:font-name="Calibri1" fo:font-family="Calibri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 fo:hyphenate="false"/>
    </style:style>
    <style:style style:name="Título_20_y_20_objetos-outline5" style:display-name="Título y objetos-outline5" style:family="presentation" style:parent-style-name="Título_20_y_20_objetos-outline4">
      <style:paragraph-properties fo:margin-top="0.1cm" fo:margin-bottom="0cm"/>
      <style:text-properties fo:font-size="20pt" style:font-size-asian="20pt" style:font-size-complex="20pt"/>
    </style:style>
    <style:style style:name="Título_20_y_20_objetos-outline6" style:display-name="Título y objetos-outline6" style:family="presentation" style:parent-style-name="Título_20_y_20_objetos-outline5">
      <style:paragraph-properties fo:margin-top="0.1cm" fo:margin-bottom="0cm"/>
      <style:text-properties fo:font-size="20pt" style:font-size-asian="20pt" style:font-size-complex="20pt"/>
    </style:style>
    <style:style style:name="Título_20_y_20_objetos-outline7" style:display-name="Título y objetos-outline7" style:family="presentation" style:parent-style-name="Título_20_y_20_objetos-outline6">
      <style:paragraph-properties fo:margin-top="0.1cm" fo:margin-bottom="0cm"/>
      <style:text-properties fo:font-size="20pt" style:font-size-asian="20pt" style:font-size-complex="20pt"/>
    </style:style>
    <style:style style:name="Título_20_y_20_objetos-outline8" style:display-name="Título y objetos-outline8" style:family="presentation" style:parent-style-name="Título_20_y_20_objetos-outline7">
      <style:paragraph-properties fo:margin-top="0.1cm" fo:margin-bottom="0cm"/>
      <style:text-properties fo:font-size="20pt" style:font-size-asian="20pt" style:font-size-complex="20pt"/>
    </style:style>
    <style:style style:name="Título_20_y_20_objetos-outline9" style:display-name="Título y objetos-outline9" style:family="presentation" style:parent-style-name="Título_20_y_20_objetos-outline8">
      <style:paragraph-properties fo:margin-top="0.1cm" fo:margin-bottom="0cm"/>
      <style:text-properties fo:font-size="20pt" style:font-size-asian="20pt" style:font-size-complex="20pt"/>
    </style:style>
    <style:style style:name="Título_20_y_20_objetos-subtitle" style:display-name="Título y objetos-subtitle" style:family="presentation">
      <style:graphic-properties draw:stroke="none" draw:fill="none" draw:textarea-vertical-align="middle">
        <text:list-style style:name="Título_20_y_20_objetos-subtitle" style:display-name="Título y objetos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32pt" style:font-style-asian="normal" style:font-weight-asian="normal" style:font-name-complex="FreeSans" style:font-family-complex="FreeSans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ítulo_20_y_20_objetos-title" style:display-name="Título y objetos-title" style:family="presentation">
      <style:graphic-properties draw:stroke="none" draw:fill="none" draw:textarea-vertical-align="middle">
        <text:list-style style:name="Título_20_y_20_objetos-title" style:display-name="Título y objetos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 style:writing-mode="lr-tb"/>
      <style:text-properties fo:font-variant="normal" fo:text-transform="none" fo:color="#2f2b20" style:text-outline="false" style:text-line-through-style="none" style:text-line-through-type="none" style:text-position="0% 100%" style:font-name="Calibri1" fo:font-family="Calibri" fo:font-size="18pt" fo:letter-spacing="normal" fo:language="es" fo:country="ES" fo:font-style="normal" fo:text-shadow="none" style:text-underline-style="none" fo:font-weight="normal" style:letter-kerning="true" fo:background-color="transparent" style:font-name-asian="Noto Sans CJK SC Regular" style:font-family-asian="'Noto Sans CJK SC Regular'" style:font-family-generic-asian="system" style:font-pitch-asian="variable" style:font-size-asian="18pt" style:language-asian="es" style:country-asian="ES" style:font-style-asian="normal" style:font-weight-asian="normal" style:font-name-complex="FreeSans" style:font-family-complex="FreeSans" style:font-family-generic-complex="system" style:font-pitch-complex="variable" style:font-size-complex="18pt" style:language-complex="es" style:country-complex="ES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9.05cm" style:print-orientation="landscape"/>
    </style:page-layout>
    <style:style style:name="Mdp1" style:family="drawing-page">
      <style:drawing-page-properties draw:background-size="border" draw:fill="gradient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svg:stroke-width="0.071cm" draw:fill="solid" draw:fill-color="#00b050" draw:textarea-vertical-align="middle" draw:auto-grow-height="false" draw:fit-to-size="false" fo:min-height="0cm" fo:min-width="0cm" fo:padding-top="0.125cm" fo:padding-bottom="0.125cm" fo:padding-left="0.25cm" fo:padding-right="0.25cm" fo:wrap-option="wrap"/>
    </style:style>
    <style:style style:name="Mgr4" style:family="graphic" style:parent-style-name="standard">
      <style:graphic-properties draw:stroke="none" svg:stroke-width="0.071cm" draw:fill="solid" draw:fill-color="#a9a57c" draw:textarea-vertical-align="middle" draw:auto-grow-height="false" draw:fit-to-size="false" fo:min-height="0cm" fo:min-width="0cm" fo:padding-top="0.125cm" fo:padding-bottom="0.125cm" fo:padding-left="0.25cm" fo:padding-right="0.25cm" fo:wrap-option="wrap"/>
    </style:style>
    <style:style style:name="Mpr1" style:family="presentation" style:parent-style-name="Diapositiva_20_de_20_título-title">
      <style:graphic-properties draw:stroke="none" svg:stroke-width="0cm" draw:fill="none" draw:textarea-vertical-align="bottom" draw:auto-grow-height="false" draw:fit-to-size="false" fo:min-height="3.181cm" fo:padding-top="0.127cm" fo:padding-bottom="0.127cm" fo:padding-left="0.254cm" fo:padding-right="0.254cm" fo:wrap-option="wrap"/>
    </style:style>
    <style:style style:name="Mpr2" style:family="presentation" style:parent-style-name="Diapositiva_20_de_20_título-backgroundobjects">
      <style:graphic-properties draw:stroke="none" svg:stroke-width="0cm" draw:fill="none" draw:fill-color="#ffffff" draw:textarea-vertical-align="middle" draw:auto-grow-height="false" draw:fit-to-size="false" fo:min-height="11.049cm" fo:padding-top="0.127cm" fo:padding-bottom="0.127cm" fo:padding-left="0.254cm" fo:padding-right="0.254cm" fo:wrap-option="wrap"/>
    </style:style>
    <style:style style:name="Mpr3" style:family="presentation" style:parent-style-name="Diapositiva_20_de_20_título-backgroundobjects">
      <style:graphic-properties draw:stroke="solid" svg:stroke-width="0.053cm" svg:stroke-color="#ffffff" draw:fill="none" draw:fill-color="#ffffff" draw:textarea-vertical-align="middle" draw:auto-grow-height="false" draw:fit-to-size="false" fo:min-height="11.049cm" fo:padding-top="0cm" fo:padding-bottom="0cm" fo:padding-left="0cm" fo:padding-right="0cm" fo:wrap-option="wrap"/>
    </style:style>
    <style:style style:name="Mpr4" style:family="presentation" style:parent-style-name="Diapositiva_20_de_20_título-backgroundobjects">
      <style:graphic-properties draw:stroke="none" draw:fill="none" draw:fill-color="#ffffff" draw:auto-grow-height="false" fo:min-height="1.485cm"/>
    </style:style>
    <style:style style:name="Mpr5" style:family="presentation" style:parent-style-name="Diapositiva_20_de_20_título-backgroundobjects">
      <style:graphic-properties draw:stroke="none" draw:fill="none" draw:fill-color="#ffffff" draw:textarea-vertical-align="bottom" draw:auto-grow-height="false" fo:min-height="1.485cm"/>
    </style:style>
    <style:style style:name="Mpr6" style:family="presentation" style:parent-style-name="Título_20_y_20_objetos-title">
      <style:graphic-properties draw:stroke="none" svg:stroke-width="0cm" draw:fill="none" draw:textarea-vertical-align="middle" draw:auto-grow-height="false" draw:fit-to-size="false" fo:min-height="3.181cm" fo:padding-top="0.127cm" fo:padding-bottom="0.127cm" fo:padding-left="0.254cm" fo:padding-right="0.254cm" fo:wrap-option="wrap"/>
    </style:style>
    <style:style style:name="Mpr7" style:family="presentation" style:parent-style-name="Título_20_y_20_objetos-outline1">
      <style:graphic-properties draw:stroke="none" svg:stroke-width="0cm" draw:fill="none" draw:textarea-vertical-align="top" draw:auto-grow-height="false" draw:fit-to-size="false" fo:min-height="11.049cm" fo:padding-top="0.127cm" fo:padding-bottom="0.127cm" fo:padding-left="0.254cm" fo:padding-right="0.254cm" fo:wrap-option="wrap"/>
    </style:style>
    <style:style style:name="Mpr8" style:family="presentation" style:parent-style-name="Título_20_y_20_objetos-backgroundobjects">
      <style:graphic-properties draw:stroke="none" svg:stroke-width="0cm" draw:fill="none" draw:fill-color="#ffffff" draw:textarea-vertical-align="middle" draw:auto-grow-height="false" draw:fit-to-size="false" fo:min-height="11.049cm" fo:padding-top="0.127cm" fo:padding-bottom="0.127cm" fo:padding-left="0.254cm" fo:padding-right="0.254cm" fo:wrap-option="wrap"/>
    </style:style>
    <style:style style:name="Mpr9" style:family="presentation" style:parent-style-name="Título_20_y_20_objetos-backgroundobjects">
      <style:graphic-properties draw:stroke="solid" svg:stroke-width="0.053cm" svg:stroke-color="#ffffff" draw:fill="none" draw:fill-color="#ffffff" draw:textarea-vertical-align="middle" draw:auto-grow-height="false" draw:fit-to-size="false" fo:min-height="11.049cm" fo:padding-top="0cm" fo:padding-bottom="0cm" fo:padding-left="0cm" fo:padding-right="0cm" fo:wrap-option="wrap"/>
    </style:style>
    <style:style style:name="Mpr10" style:family="presentation" style:parent-style-name="Título_20_y_20_objetos-backgroundobjects">
      <style:graphic-properties draw:stroke="none" draw:fill="none" draw:fill-color="#ffffff" draw:auto-grow-height="false" fo:min-height="1.485cm"/>
    </style:style>
    <style:style style:name="Mpr11" style:family="presentation" style:parent-style-name="Título_20_y_20_objetos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loext:graphic-properties draw:fill="solid" draw:fill-color="#00b050"/>
      <style:paragraph-properties fo:text-align="start" style:font-independent-line-spacing="true"/>
      <style:text-properties fo:font-size="18pt"/>
    </style:style>
    <style:style style:name="MP6" style:family="paragraph">
      <loext:graphic-properties draw:fill="solid" draw:fill-color="#a9a57c"/>
      <style:paragraph-properties fo:text-align="start" style:font-independent-line-spacing="true"/>
      <style:text-properties fo:font-size="18pt"/>
    </style:style>
    <style:style style:name="MP7" style:family="paragraph">
      <style:paragraph-properties fo:margin-top="0cm" fo:margin-bottom="0cm" fo:line-height="100%" fo:text-align="start" style:punctuation-wrap="hanging" style:writing-mode="lr-tb"/>
      <style:text-properties fo:hyphenate="false"/>
    </style:style>
    <style:style style:name="MP8" style:family="paragraph">
      <loext:graphic-properties draw:fill="none"/>
      <style:paragraph-properties fo:text-align="start" style:font-independent-line-spacing="true"/>
      <style:text-properties fo:font-size="66pt"/>
    </style:style>
    <style:style style:name="MP9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font-size="12pt" style:font-size-asian="14pt" style:font-size-complex="14pt" fo:hyphenate="false"/>
    </style:style>
    <style:style style:name="MP10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MP11" style:family="paragraph">
      <style:paragraph-properties fo:margin-left="0cm" fo:margin-right="0cm" fo:margin-top="0cm" fo:margin-bottom="0cm" fo:line-height="100%" fo:text-align="center" fo:text-indent="0cm" style:punctuation-wrap="hanging" style:writing-mode="lr-tb"/>
      <style:text-properties fo:font-size="18pt" style:font-size-asian="14pt" style:font-size-complex="14pt" fo:hyphenate="false"/>
    </style:style>
    <style:style style:name="MP12" style:family="paragraph">
      <loext:graphic-properties draw:fill="none" draw:fill-color="#ffffff"/>
      <style:paragraph-properties fo:text-align="start" style:font-independent-line-spacing="true"/>
      <style:text-properties fo:font-size="18pt" style:font-size-asian="14pt" style:font-size-complex="14pt"/>
    </style:style>
    <style:style style:name="MP13" style:family="paragraph">
      <loext:graphic-properties draw:fill="none"/>
      <style:paragraph-properties fo:text-align="start" style:font-independent-line-spacing="true"/>
      <style:text-properties fo:font-size="46pt"/>
    </style:style>
    <style:style style:name="MP14" style:family="paragraph">
      <style:paragraph-properties fo:text-align="start"/>
    </style:style>
    <style:style style:name="MP15" style:family="paragraph">
      <style:paragraph-properties fo:margin-left="0cm" fo:margin-right="0cm" fo:text-indent="0cm"/>
    </style:style>
    <style:style style:name="MP16" style:family="paragraph">
      <style:paragraph-properties fo:margin-left="0cm" fo:margin-right="0cm" fo:margin-top="0.113cm" fo:margin-bottom="0cm" fo:line-height="100%" fo:text-align="start" fo:text-indent="0cm" style:punctuation-wrap="hanging" style:writing-mode="lr-tb"/>
      <style:text-properties fo:hyphenate="false"/>
    </style:style>
    <style:style style:name="MP17" style:family="paragraph">
      <style:paragraph-properties fo:margin-left="0cm" fo:margin-right="0cm" fo:margin-top="0.099cm" fo:margin-bottom="0cm" fo:line-height="100%" fo:text-align="start" fo:text-indent="0cm" style:punctuation-wrap="hanging" style:writing-mode="lr-tb"/>
      <style:text-properties fo:hyphenate="false"/>
    </style:style>
    <style:style style:name="MP18" style:family="paragraph">
      <loext:graphic-properties draw:fill="none"/>
      <style:paragraph-properties fo:text-align="start" style:font-independent-line-spacing="true"/>
      <style:text-properties fo:font-size="22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b050" style:text-line-through-style="none" style:text-line-through-type="none" style:text-position="0% 100%" style:font-name="Cambria1" fo:font-size="66pt" fo:letter-spacing="-0.034cm" fo:font-style="normal" style:text-underline-style="none" fo:font-weight="normal" style:font-size-asian="66pt" style:font-style-asian="normal" style:font-weight-asian="normal" style:font-size-complex="66pt" style:font-style-complex="normal" style:font-weight-complex="normal"/>
    </style:style>
    <style:style style:name="MT3" style:family="text">
      <style:text-properties fo:font-variant="normal" fo:text-transform="none" fo:color="#dfdcb7" style:text-line-through-style="none" style:text-line-through-type="none" style:text-position="0% 100%" style:font-name="Calibri1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style:style style:name="MT4" style:family="text">
      <style:text-properties fo:font-variant="normal" fo:text-transform="none" fo:color="#ffffff" style:text-line-through-style="none" style:text-line-through-type="none" style:text-position="0% 100%" style:font-name="Calibri1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5" style:family="text">
      <style:text-properties fo:font-variant="normal" fo:text-transform="none" fo:color="#00b050" style:text-line-through-style="none" style:text-line-through-type="none" style:text-position="0% 100%" style:font-name="Cambria1" fo:font-size="46pt" fo:letter-spacing="-0.034cm" fo:font-style="normal" style:text-underline-style="none" fo:font-weight="normal" style:font-size-asian="46pt" style:font-style-asian="normal" style:font-weight-asian="normal" style:font-size-complex="46pt" style:font-style-complex="normal" style:font-weight-complex="normal"/>
    </style:style>
    <style:style style:name="MT6" style:family="text">
      <style:text-properties fo:font-variant="normal" fo:text-transform="none" fo:color="#2f2b20" style:text-line-through-style="none" style:text-line-through-type="none" style:text-position="0% 100%" style:font-name="Calibri1" fo:font-size="22pt" fo:letter-spacing="normal" fo:font-style="normal" style:text-underline-style="none" fo:font-weight="normal" style:font-size-asian="22pt" style:font-style-asian="normal" style:font-weight-asian="normal" style:font-size-complex="22pt" style:font-style-complex="normal" style:font-weight-complex="normal"/>
    </style:style>
    <style:style style:name="MT7" style:family="text">
      <style:text-properties fo:font-variant="normal" fo:text-transform="none" fo:color="#2f2b20" style:text-line-through-style="none" style:text-line-through-type="none" style:text-position="0% 100%" style:font-name="Calibri1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MT8" style:family="text">
      <style:text-properties fo:font-variant="normal" fo:text-transform="none" fo:color="#2f2b20" style:text-line-through-style="none" style:text-line-through-type="none" style:text-position="0% 100%" style:font-name="Calibri1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9" style:family="text">
      <style:text-properties fo:font-variant="normal" fo:text-transform="none" fo:color="#2f2b20" style:text-line-through-style="none" style:text-line-through-type="none" style:text-position="0% 100%" style:font-name="Calibri1" fo:font-size="16pt" fo:letter-spacing="normal" fo:font-style="normal" style:text-underline-style="none" fo:font-weight="normal" style:font-size-asian="16pt" style:font-style-asian="normal" style:font-weight-asian="normal" style:font-size-complex="16pt" style:font-style-complex="normal" style:font-weight-complex="normal"/>
    </style:style>
    <style:style style:name="MT10" style:family="text">
      <style:text-properties fo:font-variant="normal" fo:text-transform="none" fo:color="#2f2b20" style:text-line-through-style="none" style:text-line-through-type="none" style:text-position="0% 100%" style:font-name="Calibri1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&lt;número&gt;</text:page-number>
            </text:span>
          </text:p>
        </draw:text-box>
      </draw:frame>
    </style:handout-master>
    <style:master-page style:name="Diapositiva_20_de_20_título" style:display-name="Diapositiva de título" style:page-layout-name="PM1" draw:style-name="Mdp1">
      <draw:custom-shape draw:name="Rectangle 6" draw:style-name="Mgr3" draw:text-style-name="MP5" draw:layer="backgroundobjects" svg:width="1.904cm" svg:height="19.049cm" svg:x="23.495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ctangle 7" draw:style-name="Mgr4" draw:text-style-name="MP6" draw:layer="backgroundobjects" svg:width="1.904cm" svg:height="1.904cm" svg:x="23.495cm" svg:y="15.24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frame draw:name="Title 1" presentation:style-name="Mpr1" draw:text-style-name="MP8" draw:layer="backgroundobjects" svg:width="20.954cm" svg:height="7.204cm" svg:x="1.905cm" svg:y="5.292cm" presentation:class="title" presentation:user-transformed="true">
        <draw:text-box>
          <text:p text:style-name="MP7">
            <text:span text:style-name="MT2">Haga clic para modificar el estilo de título del patrón</text:span>
          </text:p>
        </draw:text-box>
      </draw:frame>
      <draw:frame draw:name="Date Placeholder 3" presentation:style-name="Mpr2" draw:text-style-name="MP10" draw:layer="backgroundobjects" svg:width="6.772cm" svg:height="1.015cm" draw:transform="rotate (1.5707963267949) translate (23.855cm 8.467cm)" presentation:class="date-time" presentation:user-transformed="true">
        <draw:text-box>
          <text:p text:style-name="MP9">
            <text:span text:style-name="MT3">
              <text:date style:data-style-name="D1" text:date-value="2018-12-10">10/12/18</text:date>
            </text:span>
          </text:p>
        </draw:text-box>
      </draw:frame>
      <draw:frame draw:name="Footer Placeholder 4" presentation:style-name="Mpr2" draw:text-style-name="MP10" draw:layer="backgroundobjects" svg:width="6.575cm" svg:height="1.015cm" draw:transform="rotate (1.5707963267949) translate (23.855cm 15.042cm)" presentation:class="footer" presentation:user-transformed="true">
        <draw:text-box>
          <text:p/>
        </draw:text-box>
      </draw:frame>
      <draw:frame draw:name="Slide Number Placeholder 5" presentation:style-name="Mpr3" draw:text-style-name="MP12" draw:layer="backgroundobjects" svg:width="1.523cm" svg:height="1.1cm" svg:x="23.699cm" svg:y="15.692cm" presentation:class="page-number" presentation:user-transformed="true">
        <draw:text-box>
          <text:p text:style-name="MP11">
            <text:span text:style-name="MT4">
              <text:page-number>&lt;número&gt;</text:page-number>
            </text:span>
          </text:p>
        </draw:text-box>
      </draw:frame>
      <draw:frame presentation:style-name="Diapositiva_20_de_20_título-outline1" draw:layer="backgroundobjects" svg:width="22.859cm" svg:height="11.048cm" svg:x="1.27cm" svg:y="4.457cm" presentation:class="outline" presentation:placeholder="true">
        <draw:text-box/>
      </draw:frame>
      <presentation:notes style:page-layout-name="PM0">
        <draw:page-thumbnail presentation:style-name="Diapositiva_20_de_20_título-title" draw:layer="backgroundobjects" svg:width="14.848cm" svg:height="11.136cm" svg:x="3.075cm" svg:y="2.257cm" presentation:class="page"/>
        <draw:frame presentation:style-name="Diapositiva_20_de_20_título-notes" draw:layer="backgroundobjects" svg:width="16.799cm" svg:height="13.364cm" svg:x="2.1cm" svg:y="14.107cm" presentation:class="notes" presentation:placeholder="true">
          <draw:text-box/>
        </draw:frame>
        <draw:frame presentation:style-name="Mpr4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4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5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5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&lt;número&gt;</text:page-number>
              </text:span>
            </text:p>
          </draw:text-box>
        </draw:frame>
      </presentation:notes>
    </style:master-page>
    <style:master-page style:name="Título_20_y_20_objetos" style:display-name="Título y objetos" style:page-layout-name="PM1" draw:style-name="Mdp1">
      <draw:custom-shape draw:name="Rectangle 6" draw:style-name="Mgr3" draw:text-style-name="MP5" draw:layer="backgroundobjects" svg:width="1.904cm" svg:height="19.049cm" svg:x="23.495cm" svg:y="0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custom-shape draw:name="Rectangle 7" draw:style-name="Mgr4" draw:text-style-name="MP6" draw:layer="backgroundobjects" svg:width="1.904cm" svg:height="1.904cm" svg:x="23.495cm" svg:y="15.24cm">
        <text:p/>
        <draw:enhanced-geometry draw:mirror-horizontal="false" draw:mirror-vertical="false" svg:viewBox="0 0 0 0" draw:text-areas="0 0 ?f3 ?f2" draw:type="ooxml-rect" draw:enhanced-path="M 0 0 L ?f3 0 ?f3 ?f2 0 ?f2 Z N">
          <draw:equation draw:name="f0" draw:formula="logwidth/2"/>
          <draw:equation draw:name="f1" draw:formula="logheight/2"/>
          <draw:equation draw:name="f2" draw:formula="logheight"/>
          <draw:equation draw:name="f3" draw:formula="logwidth"/>
        </draw:enhanced-geometry>
      </draw:custom-shape>
      <draw:frame draw:name="Title 1" presentation:style-name="Mpr6" draw:text-style-name="MP13" draw:layer="backgroundobjects" svg:width="21.166cm" svg:height="3.174cm" svg:x="1.27cm" svg:y="0.763cm" presentation:class="title" presentation:user-transformed="true">
        <draw:text-box>
          <text:p text:style-name="MP7">
            <text:span text:style-name="MT5">Haga clic para modificar el estilo de título del patrón</text:span>
          </text:p>
        </draw:text-box>
      </draw:frame>
      <draw:frame draw:name="Content Placeholder 2" presentation:style-name="Mpr7" draw:text-style-name="MP18" draw:layer="backgroundobjects" svg:width="21.166cm" svg:height="13.334cm" svg:x="1.27cm" svg:y="4.445cm" presentation:class="outline" presentation:user-transformed="true">
        <draw:text-box>
          <text:list text:style-name="ML3">
            <text:list-item>
              <text:p text:style-name="MP14">
                <text:span text:style-name="MT6">Feu clic per editar el format del text de l'esquema</text:span>
              </text:p>
              <text:list>
                <text:list-item>
                  <text:p text:style-name="MP14">
                    <text:span text:style-name="MT6">Segon nivell d'esquema</text:span>
                  </text:p>
                  <text:list>
                    <text:list-item>
                      <text:p text:style-name="MP14">
                        <text:span text:style-name="MT6">Tercer nivell d'esquema</text:span>
                      </text:p>
                      <text:list>
                        <text:list-item>
                          <text:p text:style-name="MP14">
                            <text:span text:style-name="MT6">Quart nivell d'esquema</text:span>
                          </text:p>
                          <text:list>
                            <text:list-item>
                              <text:p text:style-name="MP14">
                                <text:span text:style-name="MT6">Cinquè nivell d'esquema</text:span>
                              </text:p>
                              <text:list>
                                <text:list-item>
                                  <text:p text:style-name="MP14">
                                    <text:span text:style-name="MT6">Sisè nivell d'esquema</text:span>
                                  </text:p>
                                  <text:list>
                                    <text:list-item>
                                      <text:p text:style-name="MP15">
                                        <text:span text:style-name="MT6">Setè nivell d'esquemaHaga clic para modificar el estilo de texto del patrón</text:span>
                                      </text:p>
                                      <text:list>
                                        <text:list-item>
                                          <text:p text:style-name="MP15">
                                            <text:span text:style-name="MT7">Segundo nivel</text:span>
                                          </text:p>
                                          <text:list>
                                            <text:list-item>
                                              <text:p text:style-name="MP15">
                                                <text:span text:style-name="MT8">Tercer nivel</text:span>
                                              </text:p>
                                              <text:list>
                                                <text:list-item>
                                                  <text:p text:style-name="MP16">
                                                    <text:span text:style-name="MT9">Cuarto nivel</text:span>
                                                  </text:p>
                                                </text:list-item>
                                                <text:list-item>
                                                  <text:p text:style-name="MP17">
                                                    <text:span text:style-name="MT10">Quinto nivel</text:span>
                                                  </text:p>
                                                </text:list-item>
                                              </text:list>
                                            </text:list-item>
                                          </text:list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Date Placeholder 3" presentation:style-name="Mpr8" draw:text-style-name="MP10" draw:layer="backgroundobjects" svg:width="6.772cm" svg:height="1.015cm" draw:transform="rotate (1.5707963267949) translate (23.855cm 8.467cm)" presentation:class="date-time" presentation:user-transformed="true">
        <draw:text-box>
          <text:p text:style-name="MP9">
            <text:span text:style-name="MT3">
              <text:date style:data-style-name="D1" text:date-value="2018-12-10">10/12/18</text:date>
            </text:span>
          </text:p>
        </draw:text-box>
      </draw:frame>
      <draw:frame draw:name="Footer Placeholder 4" presentation:style-name="Mpr8" draw:text-style-name="MP10" draw:layer="backgroundobjects" svg:width="6.575cm" svg:height="1.015cm" draw:transform="rotate (1.5707963267949) translate (23.855cm 15.042cm)" presentation:class="footer" presentation:user-transformed="true">
        <draw:text-box>
          <text:p/>
        </draw:text-box>
      </draw:frame>
      <draw:frame draw:name="Slide Number Placeholder 5" presentation:style-name="Mpr9" draw:text-style-name="MP12" draw:layer="backgroundobjects" svg:width="1.523cm" svg:height="1.1cm" svg:x="23.699cm" svg:y="15.692cm" presentation:class="page-number" presentation:user-transformed="true">
        <draw:text-box>
          <text:p text:style-name="MP11">
            <text:span text:style-name="MT4">
              <text:page-number>&lt;número&gt;</text:page-number>
            </text:span>
          </text:p>
        </draw:text-box>
      </draw:frame>
      <presentation:notes style:page-layout-name="PM0">
        <draw:page-thumbnail presentation:style-name="Título_20_y_20_objetos-title" draw:layer="backgroundobjects" svg:width="14.848cm" svg:height="11.136cm" svg:x="3.075cm" svg:y="2.257cm" presentation:class="page"/>
        <draw:frame presentation:style-name="Título_20_y_20_objetos-notes" draw:layer="backgroundobjects" svg:width="16.799cm" svg:height="13.364cm" svg:x="2.1cm" svg:y="14.107cm" presentation:class="notes" presentation:placeholder="true">
          <draw:text-box/>
        </draw:frame>
        <draw:frame presentation:style-name="Mpr10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0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1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1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&lt;número&gt;</text:page-number>
              </text:span>
            </text:p>
          </draw:text-box>
        </draw:frame>
      </presentation:notes>
    </style:master-page>
  </office:master-styles>
</office:document-styles>
</file>