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9334F7-2EFA-F641-82ED-2BB242310B88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36"/>
  </p:normalViewPr>
  <p:slideViewPr>
    <p:cSldViewPr snapToGrid="0" snapToObjects="1">
      <p:cViewPr varScale="1">
        <p:scale>
          <a:sx n="129" d="100"/>
          <a:sy n="129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1B66-9B37-B14F-B81C-857AF8A997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C5A-B3FE-6C48-863F-ED9EDFD6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2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1B66-9B37-B14F-B81C-857AF8A997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C5A-B3FE-6C48-863F-ED9EDFD6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1B66-9B37-B14F-B81C-857AF8A997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C5A-B3FE-6C48-863F-ED9EDFD6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9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1B66-9B37-B14F-B81C-857AF8A997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C5A-B3FE-6C48-863F-ED9EDFD6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2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1B66-9B37-B14F-B81C-857AF8A997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C5A-B3FE-6C48-863F-ED9EDFD6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1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1B66-9B37-B14F-B81C-857AF8A997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C5A-B3FE-6C48-863F-ED9EDFD6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1B66-9B37-B14F-B81C-857AF8A997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C5A-B3FE-6C48-863F-ED9EDFD6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6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1B66-9B37-B14F-B81C-857AF8A997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C5A-B3FE-6C48-863F-ED9EDFD6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1B66-9B37-B14F-B81C-857AF8A997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C5A-B3FE-6C48-863F-ED9EDFD6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8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1B66-9B37-B14F-B81C-857AF8A997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C5A-B3FE-6C48-863F-ED9EDFD6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8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1B66-9B37-B14F-B81C-857AF8A997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6C5A-B3FE-6C48-863F-ED9EDFD6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51B66-9B37-B14F-B81C-857AF8A997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6C5A-B3FE-6C48-863F-ED9EDFD6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02635" y="983974"/>
            <a:ext cx="0" cy="2375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05948" y="3601278"/>
            <a:ext cx="0" cy="2375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41783" y="3601278"/>
            <a:ext cx="0" cy="675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16824" y="983974"/>
            <a:ext cx="0" cy="2375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20137" y="3601278"/>
            <a:ext cx="0" cy="2375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55972" y="3601278"/>
            <a:ext cx="0" cy="675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07364" y="983974"/>
            <a:ext cx="0" cy="2375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10677" y="3601278"/>
            <a:ext cx="0" cy="2375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46512" y="3601278"/>
            <a:ext cx="0" cy="675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18721" y="983974"/>
            <a:ext cx="0" cy="2375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22034" y="3601278"/>
            <a:ext cx="0" cy="2375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57869" y="3601278"/>
            <a:ext cx="0" cy="675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ket 23"/>
          <p:cNvSpPr/>
          <p:nvPr/>
        </p:nvSpPr>
        <p:spPr>
          <a:xfrm rot="16200000">
            <a:off x="3230215" y="-1583635"/>
            <a:ext cx="168966" cy="4482548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388482" y="234601"/>
            <a:ext cx="2052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After 1 day in SL+pd17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742123"/>
            <a:ext cx="70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Day 2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18567" y="926789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H2O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022823" y="928899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H2O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600738" y="926789"/>
            <a:ext cx="547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DOX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416824" y="926789"/>
            <a:ext cx="547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DOX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218567" y="201781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8h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23295" y="201781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8h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05467" y="202278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8h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0078" y="201781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8h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5858" y="3600651"/>
            <a:ext cx="643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ETOH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017214" y="3600651"/>
            <a:ext cx="643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ETOH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199321" y="465050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8h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23295" y="4635115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8h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05273" y="378531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85890" y="378531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14194" y="378531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12296" y="3785317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1400" smtClean="0">
                <a:solidFill>
                  <a:schemeClr val="bg2">
                    <a:lumMod val="50000"/>
                  </a:schemeClr>
                </a:solidFill>
              </a:rPr>
              <a:t>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02686" y="3600651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4OHT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804707" y="3603649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4OHT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050681" y="464884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8h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16824" y="465371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8h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856383" y="3190460"/>
            <a:ext cx="22661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73423" y="4112972"/>
            <a:ext cx="5049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73422" y="5805938"/>
            <a:ext cx="5049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122503" y="472973"/>
            <a:ext cx="2459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 samples in total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10 conditions x 3 clones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122503" y="2928850"/>
            <a:ext cx="1687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20´ before collection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add 5-Ethyluridine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22503" y="3851362"/>
            <a:ext cx="1687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20´ before collection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add 5-Ethyluridine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20427" y="5544328"/>
            <a:ext cx="1687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20´ before collection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add 5-Ethyluridine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 flipH="1">
            <a:off x="1291100" y="4054986"/>
            <a:ext cx="109330" cy="10933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flipH="1">
            <a:off x="2695828" y="4059452"/>
            <a:ext cx="109330" cy="10933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flipH="1">
            <a:off x="4100559" y="4062767"/>
            <a:ext cx="109330" cy="10933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flipH="1">
            <a:off x="5501971" y="4062767"/>
            <a:ext cx="109330" cy="10933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3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29867"/>
              </p:ext>
            </p:extLst>
          </p:nvPr>
        </p:nvGraphicFramePr>
        <p:xfrm>
          <a:off x="3260036" y="578013"/>
          <a:ext cx="5448937" cy="575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446"/>
                <a:gridCol w="776035"/>
                <a:gridCol w="725969"/>
                <a:gridCol w="859480"/>
                <a:gridCol w="801069"/>
                <a:gridCol w="725969"/>
                <a:gridCol w="725969"/>
              </a:tblGrid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Table 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RNA take 1ug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8943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H2O (to 50ul)</a:t>
                      </a:r>
                      <a:endParaRPr lang="it-IT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EU buffer (B)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u="none" strike="noStrike">
                          <a:effectLst/>
                        </a:rPr>
                        <a:t>CuSO4 (D)</a:t>
                      </a:r>
                      <a:endParaRPr lang="is-I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Biotin Azide 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RNA (ul)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Comp 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Comp F**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15,1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3,1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15,9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2,3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2,7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15,4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2,8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15,8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2,4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15,0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u="none" strike="noStrike">
                          <a:effectLst/>
                        </a:rPr>
                        <a:t>3,2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u="none" strike="noStrike">
                          <a:effectLst/>
                        </a:rPr>
                        <a:t>15,2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3,1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15,9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2,4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15,4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2,9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15,6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2,6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15,3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3,0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15,1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u="none" strike="noStrike">
                          <a:effectLst/>
                        </a:rPr>
                        <a:t>3,2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u="none" strike="noStrike">
                          <a:effectLst/>
                        </a:rPr>
                        <a:t>15,2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3,1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15,6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2,7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15,3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3,0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2,7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15,9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2,4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15,3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2,9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16,4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1,8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16,6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1,7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15,7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2,5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16,4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1,9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effectLst/>
                        </a:rPr>
                        <a:t>16,5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1,7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16,0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2,2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16,4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1,9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16,8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16,3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1,9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16,3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1,9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7828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16,4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1,9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  <a:tr h="189431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>
                          <a:effectLst/>
                        </a:rPr>
                        <a:t>15,8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100" u="none" strike="noStrike">
                          <a:effectLst/>
                        </a:rPr>
                        <a:t>25ul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2,5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1,25ul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</a:rPr>
                        <a:t>1,5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143" marR="11143" marT="1114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17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295</Words>
  <Application>Microsoft Macintosh PowerPoint</Application>
  <PresentationFormat>Widescreen</PresentationFormat>
  <Paragraphs>254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2018-12-04T12:55:12Z</cp:lastPrinted>
  <dcterms:created xsi:type="dcterms:W3CDTF">2018-11-27T10:46:48Z</dcterms:created>
  <dcterms:modified xsi:type="dcterms:W3CDTF">2018-12-04T15:25:07Z</dcterms:modified>
</cp:coreProperties>
</file>