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7B52-76A3-AD49-C6EF-37D087FB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90ECA-2FD7-22AC-EB50-8E8C329CD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8BDB-A4E6-BB87-CF5D-1C6CB3A0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04C5-73F5-A69B-7235-347C6C2A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BCC6-5821-CFCF-F9BF-0E1FA9D9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84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F9CA-786D-C4E2-6340-F87FEEE9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8829-4F97-230B-AF55-FB046260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6DD8-BAF2-4AC8-A331-442C238D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2EE8-3E4E-485A-ADA3-B4AFFBB8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F7A3-388E-EAF9-2884-D854A367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03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2CFC-8DEC-CA3F-B941-C6AB56B4B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95B01-D13E-C67D-CCEB-DC9FA79B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FEE2-9DEF-0237-E3F3-FEACB398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F14A-2C43-BC98-5F22-6298729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6FD7-F520-F16B-E039-5BE03CB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47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E00D-6FF2-429B-2507-614D021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9EB1-8090-50B6-A23A-5CD415E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B886-02BC-2BF8-C190-FD5CA1E1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C825-511D-76CE-BF98-E4184BA9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5ED4-39E0-6293-FCEA-73BB96D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73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33A9-600A-FCE2-31DA-90C3D5AE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0CE4-B47B-A2BC-AF04-EDEF8F4F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F267-5F4A-2BEE-E340-43EE223B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FA7C-A80F-FE26-63A4-7ACED064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3773-10D5-9EEA-24E3-92DA9F4A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3549-61EB-07D9-C963-299292B6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B4D1-A41C-C1FF-193F-288C4D4A3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278D-B297-215D-4A74-E4914101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56F71-EB84-CD0D-CDD0-DCA22B38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5398-DA28-7CD2-585A-2808C602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15EC-BB83-20C5-CC7E-E0754E0B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6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1DA-5AA1-7026-3F37-D1F91FA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4B16-DA5A-91BD-0577-85646988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BA7B-CA7B-B03D-51C6-D41700B1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E9AB4-10A0-4EDA-1798-FF4C0143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6BE84-B4FE-3DEB-6364-C9C864CAA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B3A9C-68EB-AABD-2EB5-C469E93F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08FE4-503F-CDCC-3956-2A1DE4C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518E1-F609-477E-95F3-AB84A260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85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CED0-B167-3858-5371-431B7FAE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A022E-5471-1C60-2974-3B77CC70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6885D-9C0C-82D9-105E-3A4521C9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BC36A-8A8A-C08F-ED8A-BE9B9EA6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F8053-6902-29CD-2228-F7FF9D82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11E19-AF97-50CD-19C5-02CD3C55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3C87-7475-703B-3645-906DAD9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3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AB42-2FA5-5422-9FF2-785E7FC9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5FAC-4603-2406-3A75-B26D533A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E33FD-C863-E301-7932-BABBF8AC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FEE5-301E-C35A-1762-90D110AD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6081-3246-D755-5D93-C560F359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F1FE-1AAD-3526-A924-8EB8F278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7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36A7-EC77-0F24-F937-479DBE52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0D8C4-498B-F319-7743-25143993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4ECB-09EF-366A-3EB3-F9A5843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22BE-9427-6CED-702A-9EF57D25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7804-27F3-A6B1-2ED9-104E5CE0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5E9D-1282-CF1B-5278-8ADE8DAF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4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5E7CB-70F8-86AE-E57A-2A44A6F8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6788-C09C-1C72-3AD3-FC55C55A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A37F-DA4E-C23A-CC6A-870C4556D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09C5-10A7-45A0-8214-F8FADCAC519B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2FF5-DB04-72B9-40E0-F817A982C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5ADD-2A23-189E-F4BE-C0543DF44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6609-20BA-4F72-B527-4218C90AC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846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E7F6-B234-A791-CAAF-8E9E482A6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Criptomonedas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011D-3287-1D73-3105-49F94F3DD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81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Criptomonedas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Criptomonedas</dc:title>
  <dc:creator>jose.libreros</dc:creator>
  <cp:lastModifiedBy>jose.libreros</cp:lastModifiedBy>
  <cp:revision>1</cp:revision>
  <dcterms:created xsi:type="dcterms:W3CDTF">2022-06-23T20:44:53Z</dcterms:created>
  <dcterms:modified xsi:type="dcterms:W3CDTF">2022-06-23T20:45:06Z</dcterms:modified>
</cp:coreProperties>
</file>