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00" d="100"/>
          <a:sy n="300" d="100"/>
        </p:scale>
        <p:origin x="-5388" y="-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363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9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0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3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56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6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3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40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46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2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169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032B-AFA9-400B-8A27-B25BD3BFB51C}" type="datetimeFigureOut">
              <a:rPr lang="es-CL" smtClean="0"/>
              <a:t>23/05/2023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9AB9-D442-4074-8E0F-83AFE30147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922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119979" y="2017401"/>
            <a:ext cx="3587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600" b="1" spc="-300" dirty="0" smtClean="0">
                <a:solidFill>
                  <a:schemeClr val="bg1">
                    <a:lumMod val="65000"/>
                  </a:schemeClr>
                </a:solidFill>
                <a:latin typeface="Artifakt Element Thin" panose="020B0203050000020004" pitchFamily="34" charset="0"/>
                <a:ea typeface="Artifakt Element Thin" panose="020B0203050000020004" pitchFamily="34" charset="0"/>
              </a:rPr>
              <a:t>BIKES</a:t>
            </a:r>
            <a:endParaRPr lang="es-CL" sz="9600" b="1" spc="-300" dirty="0">
              <a:solidFill>
                <a:schemeClr val="bg1">
                  <a:lumMod val="65000"/>
                </a:schemeClr>
              </a:solidFill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897" y="3384549"/>
            <a:ext cx="5" cy="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911629" y="2356552"/>
            <a:ext cx="2118326" cy="769441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s-CL" sz="4400" dirty="0" smtClean="0">
                <a:latin typeface="Artifakt Element Thin" panose="020B0203050000020004" pitchFamily="34" charset="0"/>
                <a:ea typeface="Artifakt Element Thin" panose="020B0203050000020004" pitchFamily="34" charset="0"/>
              </a:rPr>
              <a:t>Du Art</a:t>
            </a:r>
            <a:endParaRPr lang="es-CL" sz="4400" dirty="0"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886229" y="2356551"/>
            <a:ext cx="2118326" cy="769441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latin typeface="Artifakt Element Thin" panose="020B0203050000020004" pitchFamily="34" charset="0"/>
                <a:ea typeface="Artifakt Element Thin" panose="020B0203050000020004" pitchFamily="34" charset="0"/>
              </a:rPr>
              <a:t>Du Art</a:t>
            </a:r>
            <a:endParaRPr lang="es-CL" sz="4400" b="1" dirty="0"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37029" y="2356551"/>
            <a:ext cx="2118326" cy="769441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latin typeface="Artifakt Element Thin" panose="020B0203050000020004" pitchFamily="34" charset="0"/>
                <a:ea typeface="Artifakt Element Thin" panose="020B0203050000020004" pitchFamily="34" charset="0"/>
              </a:rPr>
              <a:t>Du Art</a:t>
            </a:r>
            <a:endParaRPr lang="es-CL" sz="4400" b="1" dirty="0"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860829" y="2356551"/>
            <a:ext cx="2118326" cy="769441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latin typeface="Artifakt Element Thin" panose="020B0203050000020004" pitchFamily="34" charset="0"/>
                <a:ea typeface="Artifakt Element Thin" panose="020B0203050000020004" pitchFamily="34" charset="0"/>
              </a:rPr>
              <a:t>Du Art</a:t>
            </a:r>
            <a:endParaRPr lang="es-CL" sz="4400" b="1" dirty="0"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854751" y="2356551"/>
            <a:ext cx="2118326" cy="769441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s-CL" sz="4400" b="1" dirty="0" smtClean="0">
                <a:latin typeface="Artifakt Element Thin" panose="020B0203050000020004" pitchFamily="34" charset="0"/>
                <a:ea typeface="Artifakt Element Thin" panose="020B0203050000020004" pitchFamily="34" charset="0"/>
              </a:rPr>
              <a:t>Du Art</a:t>
            </a:r>
            <a:endParaRPr lang="es-CL" sz="4400" b="1" dirty="0">
              <a:latin typeface="Artifakt Element Thin" panose="020B0203050000020004" pitchFamily="34" charset="0"/>
              <a:ea typeface="Artifakt Element Thin" panose="020B02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04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Artifakt Element Thin</vt:lpstr>
      <vt:lpstr>Calibri</vt:lpstr>
      <vt:lpstr>Calibri Light</vt:lpstr>
      <vt:lpstr>Tema de Office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Servando Arriagada</dc:creator>
  <cp:lastModifiedBy>Servando Arriagada</cp:lastModifiedBy>
  <cp:revision>5</cp:revision>
  <dcterms:created xsi:type="dcterms:W3CDTF">2023-05-18T13:15:50Z</dcterms:created>
  <dcterms:modified xsi:type="dcterms:W3CDTF">2023-05-23T15:23:32Z</dcterms:modified>
</cp:coreProperties>
</file>