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 id="264" r:id="rId8"/>
    <p:sldId id="265" r:id="rId9"/>
    <p:sldId id="266" r:id="rId10"/>
    <p:sldId id="267" r:id="rId11"/>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758056-FB3C-4AC2-95F9-FE4760AA50A1}" type="doc">
      <dgm:prSet loTypeId="urn:microsoft.com/office/officeart/2005/8/layout/StepDownProcess" loCatId="process" qsTypeId="urn:microsoft.com/office/officeart/2005/8/quickstyle/simple1" qsCatId="simple" csTypeId="urn:microsoft.com/office/officeart/2005/8/colors/colorful4" csCatId="colorful" phldr="1"/>
      <dgm:spPr/>
      <dgm:t>
        <a:bodyPr/>
        <a:lstStyle/>
        <a:p>
          <a:endParaRPr lang="es-GT"/>
        </a:p>
      </dgm:t>
    </dgm:pt>
    <dgm:pt modelId="{972C263E-E186-431F-B7EC-63125E080F2A}">
      <dgm:prSet phldrT="[Texto]"/>
      <dgm:spPr/>
      <dgm:t>
        <a:bodyPr/>
        <a:lstStyle/>
        <a:p>
          <a:r>
            <a:rPr lang="es-GT" dirty="0" smtClean="0"/>
            <a:t>Preventivo</a:t>
          </a:r>
          <a:endParaRPr lang="es-GT" dirty="0"/>
        </a:p>
      </dgm:t>
    </dgm:pt>
    <dgm:pt modelId="{6643A138-602E-4CD2-99E8-E34824ADA100}" type="parTrans" cxnId="{73643597-0BEF-40E0-8498-BE01B1007D82}">
      <dgm:prSet/>
      <dgm:spPr/>
      <dgm:t>
        <a:bodyPr/>
        <a:lstStyle/>
        <a:p>
          <a:endParaRPr lang="es-GT"/>
        </a:p>
      </dgm:t>
    </dgm:pt>
    <dgm:pt modelId="{B1080CDD-6BE4-486B-8B6A-2E64727FBFD2}" type="sibTrans" cxnId="{73643597-0BEF-40E0-8498-BE01B1007D82}">
      <dgm:prSet/>
      <dgm:spPr/>
      <dgm:t>
        <a:bodyPr/>
        <a:lstStyle/>
        <a:p>
          <a:endParaRPr lang="es-GT"/>
        </a:p>
      </dgm:t>
    </dgm:pt>
    <dgm:pt modelId="{EEC8EAA7-8129-4B0A-BBEC-428846BE43B4}">
      <dgm:prSet phldrT="[Texto]"/>
      <dgm:spPr/>
      <dgm:t>
        <a:bodyPr/>
        <a:lstStyle/>
        <a:p>
          <a:r>
            <a:rPr lang="es-GT" dirty="0" smtClean="0"/>
            <a:t>Deductivo</a:t>
          </a:r>
          <a:endParaRPr lang="es-GT" dirty="0"/>
        </a:p>
      </dgm:t>
    </dgm:pt>
    <dgm:pt modelId="{13317895-33B0-4049-9937-733FE53B199C}" type="parTrans" cxnId="{7289F304-DACA-412F-8EBE-97B4719AD364}">
      <dgm:prSet/>
      <dgm:spPr/>
      <dgm:t>
        <a:bodyPr/>
        <a:lstStyle/>
        <a:p>
          <a:endParaRPr lang="es-GT"/>
        </a:p>
      </dgm:t>
    </dgm:pt>
    <dgm:pt modelId="{1D2B2286-9BB5-4C1B-A8A2-D62B9E9D512A}" type="sibTrans" cxnId="{7289F304-DACA-412F-8EBE-97B4719AD364}">
      <dgm:prSet/>
      <dgm:spPr/>
      <dgm:t>
        <a:bodyPr/>
        <a:lstStyle/>
        <a:p>
          <a:endParaRPr lang="es-GT"/>
        </a:p>
      </dgm:t>
    </dgm:pt>
    <dgm:pt modelId="{D6439292-C9C5-49B1-8C3C-EFAAB89C1D65}">
      <dgm:prSet phldrT="[Texto]"/>
      <dgm:spPr/>
      <dgm:t>
        <a:bodyPr/>
        <a:lstStyle/>
        <a:p>
          <a:r>
            <a:rPr lang="es-GT" dirty="0" smtClean="0"/>
            <a:t>Correctivo</a:t>
          </a:r>
          <a:endParaRPr lang="es-GT" dirty="0"/>
        </a:p>
      </dgm:t>
    </dgm:pt>
    <dgm:pt modelId="{0A7405B6-8B92-400A-B8E8-DA81B2756BEC}" type="parTrans" cxnId="{3CEBEF5C-13A1-473B-9EFC-C83061B15AD9}">
      <dgm:prSet/>
      <dgm:spPr/>
      <dgm:t>
        <a:bodyPr/>
        <a:lstStyle/>
        <a:p>
          <a:endParaRPr lang="es-GT"/>
        </a:p>
      </dgm:t>
    </dgm:pt>
    <dgm:pt modelId="{A4AAD058-51A1-42E1-92E6-A6173E376DE3}" type="sibTrans" cxnId="{3CEBEF5C-13A1-473B-9EFC-C83061B15AD9}">
      <dgm:prSet/>
      <dgm:spPr/>
      <dgm:t>
        <a:bodyPr/>
        <a:lstStyle/>
        <a:p>
          <a:endParaRPr lang="es-GT"/>
        </a:p>
      </dgm:t>
    </dgm:pt>
    <dgm:pt modelId="{ED5C1F6B-6733-4DF4-B30A-9C8C6CDA4532}" type="pres">
      <dgm:prSet presAssocID="{DE758056-FB3C-4AC2-95F9-FE4760AA50A1}" presName="rootnode" presStyleCnt="0">
        <dgm:presLayoutVars>
          <dgm:chMax/>
          <dgm:chPref/>
          <dgm:dir/>
          <dgm:animLvl val="lvl"/>
        </dgm:presLayoutVars>
      </dgm:prSet>
      <dgm:spPr/>
    </dgm:pt>
    <dgm:pt modelId="{DAA26E86-97CD-4BA4-A09A-ED51A1F64264}" type="pres">
      <dgm:prSet presAssocID="{972C263E-E186-431F-B7EC-63125E080F2A}" presName="composite" presStyleCnt="0"/>
      <dgm:spPr/>
    </dgm:pt>
    <dgm:pt modelId="{5959A638-DE5A-428E-B73E-FEEE088EE8F5}" type="pres">
      <dgm:prSet presAssocID="{972C263E-E186-431F-B7EC-63125E080F2A}" presName="bentUpArrow1" presStyleLbl="alignImgPlace1" presStyleIdx="0" presStyleCnt="2"/>
      <dgm:spPr/>
    </dgm:pt>
    <dgm:pt modelId="{ABD0AA48-13C3-479A-9F13-8D86B600500D}" type="pres">
      <dgm:prSet presAssocID="{972C263E-E186-431F-B7EC-63125E080F2A}" presName="ParentText" presStyleLbl="node1" presStyleIdx="0" presStyleCnt="3">
        <dgm:presLayoutVars>
          <dgm:chMax val="1"/>
          <dgm:chPref val="1"/>
          <dgm:bulletEnabled val="1"/>
        </dgm:presLayoutVars>
      </dgm:prSet>
      <dgm:spPr/>
      <dgm:t>
        <a:bodyPr/>
        <a:lstStyle/>
        <a:p>
          <a:endParaRPr lang="es-GT"/>
        </a:p>
      </dgm:t>
    </dgm:pt>
    <dgm:pt modelId="{7EA2DCE0-C351-44CF-903C-097BEDF0AFFC}" type="pres">
      <dgm:prSet presAssocID="{972C263E-E186-431F-B7EC-63125E080F2A}" presName="ChildText" presStyleLbl="revTx" presStyleIdx="0" presStyleCnt="2">
        <dgm:presLayoutVars>
          <dgm:chMax val="0"/>
          <dgm:chPref val="0"/>
          <dgm:bulletEnabled val="1"/>
        </dgm:presLayoutVars>
      </dgm:prSet>
      <dgm:spPr/>
      <dgm:t>
        <a:bodyPr/>
        <a:lstStyle/>
        <a:p>
          <a:endParaRPr lang="es-GT"/>
        </a:p>
      </dgm:t>
    </dgm:pt>
    <dgm:pt modelId="{5268F088-39A6-4FA2-856C-DB6D398BB690}" type="pres">
      <dgm:prSet presAssocID="{B1080CDD-6BE4-486B-8B6A-2E64727FBFD2}" presName="sibTrans" presStyleCnt="0"/>
      <dgm:spPr/>
    </dgm:pt>
    <dgm:pt modelId="{8A53B3F5-3FE5-4608-866B-037AED138AC0}" type="pres">
      <dgm:prSet presAssocID="{EEC8EAA7-8129-4B0A-BBEC-428846BE43B4}" presName="composite" presStyleCnt="0"/>
      <dgm:spPr/>
    </dgm:pt>
    <dgm:pt modelId="{C455D4ED-D512-4212-B381-42F8B2B3EF86}" type="pres">
      <dgm:prSet presAssocID="{EEC8EAA7-8129-4B0A-BBEC-428846BE43B4}" presName="bentUpArrow1" presStyleLbl="alignImgPlace1" presStyleIdx="1" presStyleCnt="2"/>
      <dgm:spPr/>
    </dgm:pt>
    <dgm:pt modelId="{A150C2CC-7890-45F7-A088-48B35431E0FA}" type="pres">
      <dgm:prSet presAssocID="{EEC8EAA7-8129-4B0A-BBEC-428846BE43B4}" presName="ParentText" presStyleLbl="node1" presStyleIdx="1" presStyleCnt="3">
        <dgm:presLayoutVars>
          <dgm:chMax val="1"/>
          <dgm:chPref val="1"/>
          <dgm:bulletEnabled val="1"/>
        </dgm:presLayoutVars>
      </dgm:prSet>
      <dgm:spPr/>
    </dgm:pt>
    <dgm:pt modelId="{C50DB9FB-21A7-40FD-8392-42AD13D9E6EE}" type="pres">
      <dgm:prSet presAssocID="{EEC8EAA7-8129-4B0A-BBEC-428846BE43B4}" presName="ChildText" presStyleLbl="revTx" presStyleIdx="1" presStyleCnt="2">
        <dgm:presLayoutVars>
          <dgm:chMax val="0"/>
          <dgm:chPref val="0"/>
          <dgm:bulletEnabled val="1"/>
        </dgm:presLayoutVars>
      </dgm:prSet>
      <dgm:spPr/>
    </dgm:pt>
    <dgm:pt modelId="{83A40131-B6BE-48AD-8CFD-1CFCBBC4252A}" type="pres">
      <dgm:prSet presAssocID="{1D2B2286-9BB5-4C1B-A8A2-D62B9E9D512A}" presName="sibTrans" presStyleCnt="0"/>
      <dgm:spPr/>
    </dgm:pt>
    <dgm:pt modelId="{CC3CC805-F274-49A3-8A8C-03F4E483CA06}" type="pres">
      <dgm:prSet presAssocID="{D6439292-C9C5-49B1-8C3C-EFAAB89C1D65}" presName="composite" presStyleCnt="0"/>
      <dgm:spPr/>
    </dgm:pt>
    <dgm:pt modelId="{E6F16201-3B4D-4AE0-910D-A297B2177FFC}" type="pres">
      <dgm:prSet presAssocID="{D6439292-C9C5-49B1-8C3C-EFAAB89C1D65}" presName="ParentText" presStyleLbl="node1" presStyleIdx="2" presStyleCnt="3">
        <dgm:presLayoutVars>
          <dgm:chMax val="1"/>
          <dgm:chPref val="1"/>
          <dgm:bulletEnabled val="1"/>
        </dgm:presLayoutVars>
      </dgm:prSet>
      <dgm:spPr/>
    </dgm:pt>
  </dgm:ptLst>
  <dgm:cxnLst>
    <dgm:cxn modelId="{9648DF56-A997-4639-A0F4-51447012AFFC}" type="presOf" srcId="{EEC8EAA7-8129-4B0A-BBEC-428846BE43B4}" destId="{A150C2CC-7890-45F7-A088-48B35431E0FA}" srcOrd="0" destOrd="0" presId="urn:microsoft.com/office/officeart/2005/8/layout/StepDownProcess"/>
    <dgm:cxn modelId="{7289F304-DACA-412F-8EBE-97B4719AD364}" srcId="{DE758056-FB3C-4AC2-95F9-FE4760AA50A1}" destId="{EEC8EAA7-8129-4B0A-BBEC-428846BE43B4}" srcOrd="1" destOrd="0" parTransId="{13317895-33B0-4049-9937-733FE53B199C}" sibTransId="{1D2B2286-9BB5-4C1B-A8A2-D62B9E9D512A}"/>
    <dgm:cxn modelId="{9B500B6C-750E-407A-BF9E-837C11D5D7E2}" type="presOf" srcId="{972C263E-E186-431F-B7EC-63125E080F2A}" destId="{ABD0AA48-13C3-479A-9F13-8D86B600500D}" srcOrd="0" destOrd="0" presId="urn:microsoft.com/office/officeart/2005/8/layout/StepDownProcess"/>
    <dgm:cxn modelId="{B5ADCF7B-CF09-4CCD-8A61-A4B19CD8E4FB}" type="presOf" srcId="{D6439292-C9C5-49B1-8C3C-EFAAB89C1D65}" destId="{E6F16201-3B4D-4AE0-910D-A297B2177FFC}" srcOrd="0" destOrd="0" presId="urn:microsoft.com/office/officeart/2005/8/layout/StepDownProcess"/>
    <dgm:cxn modelId="{3CEBEF5C-13A1-473B-9EFC-C83061B15AD9}" srcId="{DE758056-FB3C-4AC2-95F9-FE4760AA50A1}" destId="{D6439292-C9C5-49B1-8C3C-EFAAB89C1D65}" srcOrd="2" destOrd="0" parTransId="{0A7405B6-8B92-400A-B8E8-DA81B2756BEC}" sibTransId="{A4AAD058-51A1-42E1-92E6-A6173E376DE3}"/>
    <dgm:cxn modelId="{1127F663-EDA0-402E-A22C-F2064CF89C92}" type="presOf" srcId="{DE758056-FB3C-4AC2-95F9-FE4760AA50A1}" destId="{ED5C1F6B-6733-4DF4-B30A-9C8C6CDA4532}" srcOrd="0" destOrd="0" presId="urn:microsoft.com/office/officeart/2005/8/layout/StepDownProcess"/>
    <dgm:cxn modelId="{73643597-0BEF-40E0-8498-BE01B1007D82}" srcId="{DE758056-FB3C-4AC2-95F9-FE4760AA50A1}" destId="{972C263E-E186-431F-B7EC-63125E080F2A}" srcOrd="0" destOrd="0" parTransId="{6643A138-602E-4CD2-99E8-E34824ADA100}" sibTransId="{B1080CDD-6BE4-486B-8B6A-2E64727FBFD2}"/>
    <dgm:cxn modelId="{6B5AA9EF-96F3-47E7-98D9-98D37A5BF61B}" type="presParOf" srcId="{ED5C1F6B-6733-4DF4-B30A-9C8C6CDA4532}" destId="{DAA26E86-97CD-4BA4-A09A-ED51A1F64264}" srcOrd="0" destOrd="0" presId="urn:microsoft.com/office/officeart/2005/8/layout/StepDownProcess"/>
    <dgm:cxn modelId="{D10DAD64-8825-435D-8285-0A4613500D23}" type="presParOf" srcId="{DAA26E86-97CD-4BA4-A09A-ED51A1F64264}" destId="{5959A638-DE5A-428E-B73E-FEEE088EE8F5}" srcOrd="0" destOrd="0" presId="urn:microsoft.com/office/officeart/2005/8/layout/StepDownProcess"/>
    <dgm:cxn modelId="{6022EB0C-74F0-4CAC-9828-B5B78DEDFB89}" type="presParOf" srcId="{DAA26E86-97CD-4BA4-A09A-ED51A1F64264}" destId="{ABD0AA48-13C3-479A-9F13-8D86B600500D}" srcOrd="1" destOrd="0" presId="urn:microsoft.com/office/officeart/2005/8/layout/StepDownProcess"/>
    <dgm:cxn modelId="{C1BC5F28-128D-454F-BE69-2D5FC8A46DF1}" type="presParOf" srcId="{DAA26E86-97CD-4BA4-A09A-ED51A1F64264}" destId="{7EA2DCE0-C351-44CF-903C-097BEDF0AFFC}" srcOrd="2" destOrd="0" presId="urn:microsoft.com/office/officeart/2005/8/layout/StepDownProcess"/>
    <dgm:cxn modelId="{C66A959B-736A-4751-A1A5-AE5D1F2A4C58}" type="presParOf" srcId="{ED5C1F6B-6733-4DF4-B30A-9C8C6CDA4532}" destId="{5268F088-39A6-4FA2-856C-DB6D398BB690}" srcOrd="1" destOrd="0" presId="urn:microsoft.com/office/officeart/2005/8/layout/StepDownProcess"/>
    <dgm:cxn modelId="{1DF27CAF-C31C-4645-88CA-8870D3409BB1}" type="presParOf" srcId="{ED5C1F6B-6733-4DF4-B30A-9C8C6CDA4532}" destId="{8A53B3F5-3FE5-4608-866B-037AED138AC0}" srcOrd="2" destOrd="0" presId="urn:microsoft.com/office/officeart/2005/8/layout/StepDownProcess"/>
    <dgm:cxn modelId="{75203549-4166-4800-9BBE-F14E7E010239}" type="presParOf" srcId="{8A53B3F5-3FE5-4608-866B-037AED138AC0}" destId="{C455D4ED-D512-4212-B381-42F8B2B3EF86}" srcOrd="0" destOrd="0" presId="urn:microsoft.com/office/officeart/2005/8/layout/StepDownProcess"/>
    <dgm:cxn modelId="{8AC9B9B7-EBEF-4E61-AA95-CFFE02D7C844}" type="presParOf" srcId="{8A53B3F5-3FE5-4608-866B-037AED138AC0}" destId="{A150C2CC-7890-45F7-A088-48B35431E0FA}" srcOrd="1" destOrd="0" presId="urn:microsoft.com/office/officeart/2005/8/layout/StepDownProcess"/>
    <dgm:cxn modelId="{7238EA15-A6D1-4012-881F-06A904482BC0}" type="presParOf" srcId="{8A53B3F5-3FE5-4608-866B-037AED138AC0}" destId="{C50DB9FB-21A7-40FD-8392-42AD13D9E6EE}" srcOrd="2" destOrd="0" presId="urn:microsoft.com/office/officeart/2005/8/layout/StepDownProcess"/>
    <dgm:cxn modelId="{45A31F19-4C30-4F4A-AC8E-1CFA4277FE1B}" type="presParOf" srcId="{ED5C1F6B-6733-4DF4-B30A-9C8C6CDA4532}" destId="{83A40131-B6BE-48AD-8CFD-1CFCBBC4252A}" srcOrd="3" destOrd="0" presId="urn:microsoft.com/office/officeart/2005/8/layout/StepDownProcess"/>
    <dgm:cxn modelId="{0DC883AB-6AB3-480D-90E2-9EC34E096C7D}" type="presParOf" srcId="{ED5C1F6B-6733-4DF4-B30A-9C8C6CDA4532}" destId="{CC3CC805-F274-49A3-8A8C-03F4E483CA06}" srcOrd="4" destOrd="0" presId="urn:microsoft.com/office/officeart/2005/8/layout/StepDownProcess"/>
    <dgm:cxn modelId="{B8526FA8-52AA-4EBC-AB24-85C25706446F}" type="presParOf" srcId="{CC3CC805-F274-49A3-8A8C-03F4E483CA06}" destId="{E6F16201-3B4D-4AE0-910D-A297B2177FFC}"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59A638-DE5A-428E-B73E-FEEE088EE8F5}">
      <dsp:nvSpPr>
        <dsp:cNvPr id="0" name=""/>
        <dsp:cNvSpPr/>
      </dsp:nvSpPr>
      <dsp:spPr>
        <a:xfrm rot="5400000">
          <a:off x="1504264" y="1165042"/>
          <a:ext cx="1030379" cy="1173050"/>
        </a:xfrm>
        <a:prstGeom prst="bentUpArrow">
          <a:avLst>
            <a:gd name="adj1" fmla="val 32840"/>
            <a:gd name="adj2" fmla="val 25000"/>
            <a:gd name="adj3" fmla="val 35780"/>
          </a:avLst>
        </a:prstGeom>
        <a:solidFill>
          <a:schemeClr val="accent4">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D0AA48-13C3-479A-9F13-8D86B600500D}">
      <dsp:nvSpPr>
        <dsp:cNvPr id="0" name=""/>
        <dsp:cNvSpPr/>
      </dsp:nvSpPr>
      <dsp:spPr>
        <a:xfrm>
          <a:off x="1231276" y="22845"/>
          <a:ext cx="1734552" cy="1214130"/>
        </a:xfrm>
        <a:prstGeom prst="roundRect">
          <a:avLst>
            <a:gd name="adj" fmla="val 1667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GT" sz="2200" kern="1200" dirty="0" smtClean="0"/>
            <a:t>Preventivo</a:t>
          </a:r>
          <a:endParaRPr lang="es-GT" sz="2200" kern="1200" dirty="0"/>
        </a:p>
      </dsp:txBody>
      <dsp:txXfrm>
        <a:off x="1290556" y="82125"/>
        <a:ext cx="1615992" cy="1095570"/>
      </dsp:txXfrm>
    </dsp:sp>
    <dsp:sp modelId="{7EA2DCE0-C351-44CF-903C-097BEDF0AFFC}">
      <dsp:nvSpPr>
        <dsp:cNvPr id="0" name=""/>
        <dsp:cNvSpPr/>
      </dsp:nvSpPr>
      <dsp:spPr>
        <a:xfrm>
          <a:off x="2965829" y="138641"/>
          <a:ext cx="1261548" cy="981313"/>
        </a:xfrm>
        <a:prstGeom prst="rect">
          <a:avLst/>
        </a:prstGeom>
        <a:noFill/>
        <a:ln>
          <a:noFill/>
        </a:ln>
        <a:effectLst/>
      </dsp:spPr>
      <dsp:style>
        <a:lnRef idx="0">
          <a:scrgbClr r="0" g="0" b="0"/>
        </a:lnRef>
        <a:fillRef idx="0">
          <a:scrgbClr r="0" g="0" b="0"/>
        </a:fillRef>
        <a:effectRef idx="0">
          <a:scrgbClr r="0" g="0" b="0"/>
        </a:effectRef>
        <a:fontRef idx="minor"/>
      </dsp:style>
    </dsp:sp>
    <dsp:sp modelId="{C455D4ED-D512-4212-B381-42F8B2B3EF86}">
      <dsp:nvSpPr>
        <dsp:cNvPr id="0" name=""/>
        <dsp:cNvSpPr/>
      </dsp:nvSpPr>
      <dsp:spPr>
        <a:xfrm rot="5400000">
          <a:off x="2942393" y="2528911"/>
          <a:ext cx="1030379" cy="1173050"/>
        </a:xfrm>
        <a:prstGeom prst="bentUpArrow">
          <a:avLst>
            <a:gd name="adj1" fmla="val 32840"/>
            <a:gd name="adj2" fmla="val 25000"/>
            <a:gd name="adj3" fmla="val 35780"/>
          </a:avLst>
        </a:prstGeom>
        <a:solidFill>
          <a:schemeClr val="accent4">
            <a:tint val="50000"/>
            <a:hueOff val="13994242"/>
            <a:satOff val="6305"/>
            <a:lumOff val="101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50C2CC-7890-45F7-A088-48B35431E0FA}">
      <dsp:nvSpPr>
        <dsp:cNvPr id="0" name=""/>
        <dsp:cNvSpPr/>
      </dsp:nvSpPr>
      <dsp:spPr>
        <a:xfrm>
          <a:off x="2669405" y="1386715"/>
          <a:ext cx="1734552" cy="1214130"/>
        </a:xfrm>
        <a:prstGeom prst="roundRect">
          <a:avLst>
            <a:gd name="adj" fmla="val 16670"/>
          </a:avLst>
        </a:prstGeom>
        <a:solidFill>
          <a:schemeClr val="accent4">
            <a:hueOff val="6914279"/>
            <a:satOff val="1970"/>
            <a:lumOff val="568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GT" sz="2200" kern="1200" dirty="0" smtClean="0"/>
            <a:t>Deductivo</a:t>
          </a:r>
          <a:endParaRPr lang="es-GT" sz="2200" kern="1200" dirty="0"/>
        </a:p>
      </dsp:txBody>
      <dsp:txXfrm>
        <a:off x="2728685" y="1445995"/>
        <a:ext cx="1615992" cy="1095570"/>
      </dsp:txXfrm>
    </dsp:sp>
    <dsp:sp modelId="{C50DB9FB-21A7-40FD-8392-42AD13D9E6EE}">
      <dsp:nvSpPr>
        <dsp:cNvPr id="0" name=""/>
        <dsp:cNvSpPr/>
      </dsp:nvSpPr>
      <dsp:spPr>
        <a:xfrm>
          <a:off x="4403957" y="1502510"/>
          <a:ext cx="1261548" cy="981313"/>
        </a:xfrm>
        <a:prstGeom prst="rect">
          <a:avLst/>
        </a:prstGeom>
        <a:noFill/>
        <a:ln>
          <a:noFill/>
        </a:ln>
        <a:effectLst/>
      </dsp:spPr>
      <dsp:style>
        <a:lnRef idx="0">
          <a:scrgbClr r="0" g="0" b="0"/>
        </a:lnRef>
        <a:fillRef idx="0">
          <a:scrgbClr r="0" g="0" b="0"/>
        </a:fillRef>
        <a:effectRef idx="0">
          <a:scrgbClr r="0" g="0" b="0"/>
        </a:effectRef>
        <a:fontRef idx="minor"/>
      </dsp:style>
    </dsp:sp>
    <dsp:sp modelId="{E6F16201-3B4D-4AE0-910D-A297B2177FFC}">
      <dsp:nvSpPr>
        <dsp:cNvPr id="0" name=""/>
        <dsp:cNvSpPr/>
      </dsp:nvSpPr>
      <dsp:spPr>
        <a:xfrm>
          <a:off x="4107533" y="2750584"/>
          <a:ext cx="1734552" cy="1214130"/>
        </a:xfrm>
        <a:prstGeom prst="roundRect">
          <a:avLst>
            <a:gd name="adj" fmla="val 16670"/>
          </a:avLst>
        </a:prstGeom>
        <a:solidFill>
          <a:schemeClr val="accent4">
            <a:hueOff val="13828557"/>
            <a:satOff val="3941"/>
            <a:lumOff val="1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GT" sz="2200" kern="1200" dirty="0" smtClean="0"/>
            <a:t>Correctivo</a:t>
          </a:r>
          <a:endParaRPr lang="es-GT" sz="2200" kern="1200" dirty="0"/>
        </a:p>
      </dsp:txBody>
      <dsp:txXfrm>
        <a:off x="4166813" y="2809864"/>
        <a:ext cx="1615992" cy="109557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D45D6FC-777C-4F6A-94A6-38173BBFA121}" type="datetimeFigureOut">
              <a:rPr lang="es-GT" smtClean="0"/>
              <a:t>07/07/2017</a:t>
            </a:fld>
            <a:endParaRPr lang="es-GT"/>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GT"/>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165771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D45D6FC-777C-4F6A-94A6-38173BBFA12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1738913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D45D6FC-777C-4F6A-94A6-38173BBFA12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309889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D45D6FC-777C-4F6A-94A6-38173BBFA12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1238739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D45D6FC-777C-4F6A-94A6-38173BBFA12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1151588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5D6FC-777C-4F6A-94A6-38173BBFA121}"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802654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5D6FC-777C-4F6A-94A6-38173BBFA121}" type="datetimeFigureOut">
              <a:rPr lang="es-GT" smtClean="0"/>
              <a:t>07/07/2017</a:t>
            </a:fld>
            <a:endParaRPr lang="es-GT"/>
          </a:p>
        </p:txBody>
      </p:sp>
      <p:sp>
        <p:nvSpPr>
          <p:cNvPr id="8" name="Footer Placeholder 7"/>
          <p:cNvSpPr>
            <a:spLocks noGrp="1"/>
          </p:cNvSpPr>
          <p:nvPr>
            <p:ph type="ftr" sz="quarter" idx="11"/>
          </p:nvPr>
        </p:nvSpPr>
        <p:spPr>
          <a:xfrm>
            <a:off x="561111" y="6391838"/>
            <a:ext cx="3644282" cy="304801"/>
          </a:xfrm>
        </p:spPr>
        <p:txBody>
          <a:bodyPr/>
          <a:lstStyle/>
          <a:p>
            <a:endParaRPr lang="es-GT"/>
          </a:p>
        </p:txBody>
      </p:sp>
      <p:sp>
        <p:nvSpPr>
          <p:cNvPr id="9" name="Slide Number Placeholder 8"/>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1555292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D45D6FC-777C-4F6A-94A6-38173BBFA12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174776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D45D6FC-777C-4F6A-94A6-38173BBFA12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322108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D45D6FC-777C-4F6A-94A6-38173BBFA12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8568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D45D6FC-777C-4F6A-94A6-38173BBFA121}" type="datetimeFigureOut">
              <a:rPr lang="es-GT" smtClean="0"/>
              <a:t>07/07/2017</a:t>
            </a:fld>
            <a:endParaRPr lang="es-GT"/>
          </a:p>
        </p:txBody>
      </p:sp>
      <p:sp>
        <p:nvSpPr>
          <p:cNvPr id="5" name="Footer Placeholder 4"/>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58345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D45D6FC-777C-4F6A-94A6-38173BBFA12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330797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D45D6FC-777C-4F6A-94A6-38173BBFA121}" type="datetimeFigureOut">
              <a:rPr lang="es-GT" smtClean="0"/>
              <a:t>07/07/2017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385901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D45D6FC-777C-4F6A-94A6-38173BBFA121}" type="datetimeFigureOut">
              <a:rPr lang="es-GT" smtClean="0"/>
              <a:t>07/07/2017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138629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5D6FC-777C-4F6A-94A6-38173BBFA121}" type="datetimeFigureOut">
              <a:rPr lang="es-GT" smtClean="0"/>
              <a:t>07/07/2017</a:t>
            </a:fld>
            <a:endParaRPr lang="es-GT"/>
          </a:p>
        </p:txBody>
      </p:sp>
      <p:sp>
        <p:nvSpPr>
          <p:cNvPr id="3" name="Footer Placeholder 2"/>
          <p:cNvSpPr>
            <a:spLocks noGrp="1"/>
          </p:cNvSpPr>
          <p:nvPr>
            <p:ph type="ftr" sz="quarter" idx="11"/>
          </p:nvPr>
        </p:nvSpPr>
        <p:spPr/>
        <p:txBody>
          <a:bodyPr/>
          <a:lstStyle/>
          <a:p>
            <a:endParaRPr lang="es-GT"/>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417733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D45D6FC-777C-4F6A-94A6-38173BBFA12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95775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D45D6FC-777C-4F6A-94A6-38173BBFA121}" type="datetimeFigureOut">
              <a:rPr lang="es-GT" smtClean="0"/>
              <a:t>07/07/2017</a:t>
            </a:fld>
            <a:endParaRPr lang="es-GT"/>
          </a:p>
        </p:txBody>
      </p:sp>
      <p:sp>
        <p:nvSpPr>
          <p:cNvPr id="6" name="Footer Placeholder 5"/>
          <p:cNvSpPr>
            <a:spLocks noGrp="1"/>
          </p:cNvSpPr>
          <p:nvPr>
            <p:ph type="ftr" sz="quarter" idx="11"/>
          </p:nvPr>
        </p:nvSpPr>
        <p:spPr/>
        <p:txBody>
          <a:bodyPr/>
          <a:lstStyle/>
          <a:p>
            <a:endParaRPr lang="es-GT"/>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9ADEFE8-68DE-44CB-BFBD-0BC2B506AA5D}" type="slidenum">
              <a:rPr lang="es-GT" smtClean="0"/>
              <a:t>‹Nº›</a:t>
            </a:fld>
            <a:endParaRPr lang="es-GT"/>
          </a:p>
        </p:txBody>
      </p:sp>
    </p:spTree>
    <p:extLst>
      <p:ext uri="{BB962C8B-B14F-4D97-AF65-F5344CB8AC3E}">
        <p14:creationId xmlns:p14="http://schemas.microsoft.com/office/powerpoint/2010/main" val="62849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D45D6FC-777C-4F6A-94A6-38173BBFA121}" type="datetimeFigureOut">
              <a:rPr lang="es-GT" smtClean="0"/>
              <a:t>07/07/2017</a:t>
            </a:fld>
            <a:endParaRPr lang="es-GT"/>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GT"/>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9ADEFE8-68DE-44CB-BFBD-0BC2B506AA5D}" type="slidenum">
              <a:rPr lang="es-GT" smtClean="0"/>
              <a:t>‹Nº›</a:t>
            </a:fld>
            <a:endParaRPr lang="es-GT"/>
          </a:p>
        </p:txBody>
      </p:sp>
    </p:spTree>
    <p:extLst>
      <p:ext uri="{BB962C8B-B14F-4D97-AF65-F5344CB8AC3E}">
        <p14:creationId xmlns:p14="http://schemas.microsoft.com/office/powerpoint/2010/main" val="1094117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Tipos de mantenimientos</a:t>
            </a:r>
            <a:endParaRPr lang="es-GT" dirty="0"/>
          </a:p>
        </p:txBody>
      </p:sp>
    </p:spTree>
    <p:extLst>
      <p:ext uri="{BB962C8B-B14F-4D97-AF65-F5344CB8AC3E}">
        <p14:creationId xmlns:p14="http://schemas.microsoft.com/office/powerpoint/2010/main" val="261640690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550017" y="1017431"/>
            <a:ext cx="6619741" cy="707886"/>
          </a:xfrm>
          <a:prstGeom prst="rect">
            <a:avLst/>
          </a:prstGeom>
          <a:noFill/>
        </p:spPr>
        <p:txBody>
          <a:bodyPr wrap="square" rtlCol="0">
            <a:spAutoFit/>
          </a:bodyPr>
          <a:lstStyle/>
          <a:p>
            <a:pPr algn="ctr"/>
            <a:r>
              <a:rPr lang="es-GT" sz="4000" b="1" dirty="0" err="1" smtClean="0">
                <a:solidFill>
                  <a:schemeClr val="bg1"/>
                </a:solidFill>
              </a:rPr>
              <a:t>Conclucion</a:t>
            </a:r>
            <a:endParaRPr lang="es-GT" sz="4000" b="1" dirty="0">
              <a:solidFill>
                <a:schemeClr val="bg1"/>
              </a:solidFill>
            </a:endParaRPr>
          </a:p>
        </p:txBody>
      </p:sp>
      <p:sp>
        <p:nvSpPr>
          <p:cNvPr id="5" name="CuadroTexto 4"/>
          <p:cNvSpPr txBox="1"/>
          <p:nvPr/>
        </p:nvSpPr>
        <p:spPr>
          <a:xfrm>
            <a:off x="2150772" y="2369713"/>
            <a:ext cx="7933386" cy="1015663"/>
          </a:xfrm>
          <a:prstGeom prst="rect">
            <a:avLst/>
          </a:prstGeom>
          <a:noFill/>
        </p:spPr>
        <p:txBody>
          <a:bodyPr wrap="square" rtlCol="0">
            <a:spAutoFit/>
          </a:bodyPr>
          <a:lstStyle/>
          <a:p>
            <a:pPr algn="ctr"/>
            <a:r>
              <a:rPr lang="es-GT" sz="2000" b="1" dirty="0" smtClean="0">
                <a:solidFill>
                  <a:schemeClr val="bg1"/>
                </a:solidFill>
              </a:rPr>
              <a:t>Yo pienso que todos los mantenimientos sirven por igual son herramientas que nos ayudan a comprender como corregir, mantener una computadora</a:t>
            </a:r>
            <a:endParaRPr lang="es-GT" sz="2000" b="1" dirty="0">
              <a:solidFill>
                <a:schemeClr val="bg1"/>
              </a:solidFill>
            </a:endParaRPr>
          </a:p>
        </p:txBody>
      </p:sp>
    </p:spTree>
    <p:extLst>
      <p:ext uri="{BB962C8B-B14F-4D97-AF65-F5344CB8AC3E}">
        <p14:creationId xmlns:p14="http://schemas.microsoft.com/office/powerpoint/2010/main" val="2185648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26523" y="1146220"/>
            <a:ext cx="9723549" cy="4708981"/>
          </a:xfrm>
          <a:prstGeom prst="rect">
            <a:avLst/>
          </a:prstGeom>
          <a:noFill/>
        </p:spPr>
        <p:txBody>
          <a:bodyPr wrap="square" rtlCol="0">
            <a:spAutoFit/>
          </a:bodyPr>
          <a:lstStyle/>
          <a:p>
            <a:r>
              <a:rPr lang="es-GT" sz="2000" b="1" dirty="0" smtClean="0">
                <a:solidFill>
                  <a:schemeClr val="bg1"/>
                </a:solidFill>
              </a:rPr>
              <a:t>Liceo </a:t>
            </a:r>
            <a:r>
              <a:rPr lang="es-GT" sz="2000" b="1" dirty="0" err="1" smtClean="0">
                <a:solidFill>
                  <a:schemeClr val="bg1"/>
                </a:solidFill>
              </a:rPr>
              <a:t>compu-market</a:t>
            </a:r>
            <a:endParaRPr lang="es-GT" sz="2000" b="1" dirty="0" smtClean="0">
              <a:solidFill>
                <a:schemeClr val="bg1"/>
              </a:solidFill>
            </a:endParaRPr>
          </a:p>
          <a:p>
            <a:r>
              <a:rPr lang="es-GT" sz="2000" b="1" dirty="0" smtClean="0">
                <a:solidFill>
                  <a:schemeClr val="bg1"/>
                </a:solidFill>
              </a:rPr>
              <a:t>Alejandro </a:t>
            </a:r>
            <a:r>
              <a:rPr lang="es-GT" sz="2000" b="1" dirty="0" err="1" smtClean="0">
                <a:solidFill>
                  <a:schemeClr val="bg1"/>
                </a:solidFill>
              </a:rPr>
              <a:t>Jose</a:t>
            </a:r>
            <a:r>
              <a:rPr lang="es-GT" sz="2000" b="1" dirty="0" smtClean="0">
                <a:solidFill>
                  <a:schemeClr val="bg1"/>
                </a:solidFill>
              </a:rPr>
              <a:t> Galicia Herrera</a:t>
            </a:r>
          </a:p>
          <a:p>
            <a:endParaRPr lang="es-GT" sz="2000" b="1" dirty="0">
              <a:solidFill>
                <a:schemeClr val="bg1"/>
              </a:solidFill>
            </a:endParaRPr>
          </a:p>
          <a:p>
            <a:endParaRPr lang="es-GT" sz="2000" b="1" dirty="0" smtClean="0">
              <a:solidFill>
                <a:schemeClr val="bg1"/>
              </a:solidFill>
            </a:endParaRPr>
          </a:p>
          <a:p>
            <a:endParaRPr lang="es-GT" sz="2000" b="1" dirty="0">
              <a:solidFill>
                <a:schemeClr val="bg1"/>
              </a:solidFill>
            </a:endParaRPr>
          </a:p>
          <a:p>
            <a:endParaRPr lang="es-GT" sz="2000" b="1" dirty="0" smtClean="0">
              <a:solidFill>
                <a:schemeClr val="bg1"/>
              </a:solidFill>
            </a:endParaRPr>
          </a:p>
          <a:p>
            <a:endParaRPr lang="es-GT" sz="2000" b="1" dirty="0" smtClean="0">
              <a:solidFill>
                <a:schemeClr val="bg1"/>
              </a:solidFill>
            </a:endParaRPr>
          </a:p>
          <a:p>
            <a:pPr algn="ctr"/>
            <a:r>
              <a:rPr lang="es-GT" sz="2000" b="1" dirty="0" smtClean="0">
                <a:solidFill>
                  <a:schemeClr val="bg1"/>
                </a:solidFill>
              </a:rPr>
              <a:t>5to Bachillerato en ciencias y letras Con orientación en </a:t>
            </a:r>
            <a:r>
              <a:rPr lang="es-GT" sz="2000" b="1" dirty="0" err="1" smtClean="0">
                <a:solidFill>
                  <a:schemeClr val="bg1"/>
                </a:solidFill>
              </a:rPr>
              <a:t>Computacion</a:t>
            </a:r>
            <a:endParaRPr lang="es-GT" sz="2000" b="1" dirty="0" smtClean="0">
              <a:solidFill>
                <a:schemeClr val="bg1"/>
              </a:solidFill>
            </a:endParaRPr>
          </a:p>
          <a:p>
            <a:pPr algn="ctr"/>
            <a:r>
              <a:rPr lang="es-GT" sz="2000" b="1" dirty="0" err="1" smtClean="0">
                <a:solidFill>
                  <a:schemeClr val="bg1"/>
                </a:solidFill>
              </a:rPr>
              <a:t>Secc</a:t>
            </a:r>
            <a:r>
              <a:rPr lang="es-GT" sz="2000" b="1" dirty="0" smtClean="0">
                <a:solidFill>
                  <a:schemeClr val="bg1"/>
                </a:solidFill>
              </a:rPr>
              <a:t>:”U” 	Clave:”7”</a:t>
            </a:r>
          </a:p>
          <a:p>
            <a:pPr algn="ctr"/>
            <a:endParaRPr lang="es-GT" sz="2000" b="1" dirty="0">
              <a:solidFill>
                <a:schemeClr val="bg1"/>
              </a:solidFill>
            </a:endParaRPr>
          </a:p>
          <a:p>
            <a:pPr algn="ctr"/>
            <a:endParaRPr lang="es-GT" sz="2000" b="1" dirty="0" smtClean="0">
              <a:solidFill>
                <a:schemeClr val="bg1"/>
              </a:solidFill>
            </a:endParaRPr>
          </a:p>
          <a:p>
            <a:pPr algn="ctr"/>
            <a:endParaRPr lang="es-GT" sz="2000" b="1" dirty="0" smtClean="0">
              <a:solidFill>
                <a:schemeClr val="bg1"/>
              </a:solidFill>
            </a:endParaRPr>
          </a:p>
          <a:p>
            <a:pPr algn="r"/>
            <a:r>
              <a:rPr lang="es-GT" sz="2000" b="1" dirty="0" smtClean="0">
                <a:solidFill>
                  <a:schemeClr val="bg1"/>
                </a:solidFill>
              </a:rPr>
              <a:t>	Maestro Erick Gonzales</a:t>
            </a:r>
          </a:p>
          <a:p>
            <a:pPr algn="r"/>
            <a:r>
              <a:rPr lang="es-GT" sz="2000" b="1" dirty="0" smtClean="0">
                <a:solidFill>
                  <a:schemeClr val="bg1"/>
                </a:solidFill>
              </a:rPr>
              <a:t>Laboratorio 2</a:t>
            </a:r>
          </a:p>
          <a:p>
            <a:endParaRPr lang="es-GT" sz="2000" b="1" dirty="0" smtClean="0">
              <a:solidFill>
                <a:schemeClr val="bg1"/>
              </a:solidFill>
            </a:endParaRPr>
          </a:p>
        </p:txBody>
      </p:sp>
    </p:spTree>
    <p:extLst>
      <p:ext uri="{BB962C8B-B14F-4D97-AF65-F5344CB8AC3E}">
        <p14:creationId xmlns:p14="http://schemas.microsoft.com/office/powerpoint/2010/main" val="3718770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4803" y="2112613"/>
            <a:ext cx="9573146" cy="2677648"/>
          </a:xfrm>
          <a:scene3d>
            <a:camera prst="orthographicFront"/>
            <a:lightRig rig="threePt" dir="t"/>
          </a:scene3d>
          <a:sp3d>
            <a:bevelT prst="angle"/>
          </a:sp3d>
        </p:spPr>
        <p:txBody>
          <a:bodyPr/>
          <a:lstStyle/>
          <a:p>
            <a:pPr algn="ctr"/>
            <a:r>
              <a:rPr lang="es-GT" b="1" dirty="0" smtClean="0">
                <a:ln w="22225">
                  <a:solidFill>
                    <a:schemeClr val="accent2"/>
                  </a:solidFill>
                  <a:prstDash val="solid"/>
                </a:ln>
                <a:solidFill>
                  <a:schemeClr val="accent2">
                    <a:lumMod val="40000"/>
                    <a:lumOff val="60000"/>
                  </a:schemeClr>
                </a:solidFill>
              </a:rPr>
              <a:t>Mantenimiento </a:t>
            </a:r>
            <a:br>
              <a:rPr lang="es-GT" b="1" dirty="0" smtClean="0">
                <a:ln w="22225">
                  <a:solidFill>
                    <a:schemeClr val="accent2"/>
                  </a:solidFill>
                  <a:prstDash val="solid"/>
                </a:ln>
                <a:solidFill>
                  <a:schemeClr val="accent2">
                    <a:lumMod val="40000"/>
                    <a:lumOff val="60000"/>
                  </a:schemeClr>
                </a:solidFill>
              </a:rPr>
            </a:br>
            <a:r>
              <a:rPr lang="es-GT" b="1" dirty="0" smtClean="0">
                <a:ln w="22225">
                  <a:solidFill>
                    <a:schemeClr val="accent2"/>
                  </a:solidFill>
                  <a:prstDash val="solid"/>
                </a:ln>
                <a:solidFill>
                  <a:schemeClr val="accent2">
                    <a:lumMod val="40000"/>
                    <a:lumOff val="60000"/>
                  </a:schemeClr>
                </a:solidFill>
              </a:rPr>
              <a:t>Deductivo</a:t>
            </a:r>
            <a:endParaRPr lang="es-GT"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9691421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59098" y="1493950"/>
            <a:ext cx="8023538" cy="1477328"/>
          </a:xfrm>
          <a:prstGeom prst="rect">
            <a:avLst/>
          </a:prstGeom>
          <a:noFill/>
        </p:spPr>
        <p:txBody>
          <a:bodyPr wrap="square" rtlCol="0">
            <a:spAutoFit/>
          </a:bodyPr>
          <a:lstStyle/>
          <a:p>
            <a:r>
              <a:rPr lang="es-GT" b="1" dirty="0">
                <a:solidFill>
                  <a:schemeClr val="bg1"/>
                </a:solidFill>
              </a:rPr>
              <a:t>Es </a:t>
            </a:r>
            <a:r>
              <a:rPr lang="es-GT" b="1" dirty="0" err="1">
                <a:solidFill>
                  <a:schemeClr val="bg1"/>
                </a:solidFill>
              </a:rPr>
              <a:t>ihnerente</a:t>
            </a:r>
            <a:r>
              <a:rPr lang="es-GT" b="1" dirty="0">
                <a:solidFill>
                  <a:schemeClr val="bg1"/>
                </a:solidFill>
              </a:rPr>
              <a:t> a la experiencia de la persona. Dadas ciertas condiciones, directas o indirectas, se puede relacionar la posibilidad de que se presente una falla independientemente de que "las cosas vayan bien". Es "hacer un mantenimiento preventivo" antes de que este sea "establecidamente" necesario.</a:t>
            </a:r>
          </a:p>
        </p:txBody>
      </p:sp>
      <p:pic>
        <p:nvPicPr>
          <p:cNvPr id="6" name="Imagen 5"/>
          <p:cNvPicPr>
            <a:picLocks noChangeAspect="1"/>
          </p:cNvPicPr>
          <p:nvPr/>
        </p:nvPicPr>
        <p:blipFill>
          <a:blip r:embed="rId2"/>
          <a:stretch>
            <a:fillRect/>
          </a:stretch>
        </p:blipFill>
        <p:spPr>
          <a:xfrm>
            <a:off x="6556352" y="3393583"/>
            <a:ext cx="2505075" cy="2286000"/>
          </a:xfrm>
          <a:prstGeom prst="rect">
            <a:avLst/>
          </a:prstGeom>
        </p:spPr>
      </p:pic>
    </p:spTree>
    <p:extLst>
      <p:ext uri="{BB962C8B-B14F-4D97-AF65-F5344CB8AC3E}">
        <p14:creationId xmlns:p14="http://schemas.microsoft.com/office/powerpoint/2010/main" val="120501996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23461" y="2967335"/>
            <a:ext cx="8945077" cy="923330"/>
          </a:xfrm>
          <a:prstGeom prst="rect">
            <a:avLst/>
          </a:prstGeom>
          <a:noFill/>
        </p:spPr>
        <p:txBody>
          <a:bodyPr wrap="none" lIns="91440" tIns="45720" rIns="91440" bIns="45720">
            <a:spAutoFit/>
          </a:bodyPr>
          <a:lstStyle/>
          <a:p>
            <a:pPr algn="ctr"/>
            <a:r>
              <a:rPr lang="es-GT"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Mantenimiento Preventivo</a:t>
            </a:r>
            <a:endParaRPr lang="es-GT"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4134173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65915" y="1043189"/>
            <a:ext cx="7006107" cy="2862322"/>
          </a:xfrm>
          <a:prstGeom prst="rect">
            <a:avLst/>
          </a:prstGeom>
          <a:noFill/>
        </p:spPr>
        <p:txBody>
          <a:bodyPr wrap="square" rtlCol="0">
            <a:spAutoFit/>
          </a:bodyPr>
          <a:lstStyle/>
          <a:p>
            <a:r>
              <a:rPr lang="es-GT" b="1" dirty="0" smtClean="0">
                <a:solidFill>
                  <a:schemeClr val="bg1"/>
                </a:solidFill>
              </a:rPr>
              <a:t>Es el que se realiza planificadamente y de tiempo en tiempo conforme al uso, tiempo de operación y condiciones presentes. El objetivo es mantener la operabilidad revisando periodicamente los elementos que, dado su funcionamiento, incrementan su posiblidad a presentar una falla tanto para ellos mismos como para aquellos con los que tienen relación. En si el mantenimiento preventivo es checar que las cosas vayan bien, de tiempo en tiempo y tomando las medidas necesarias para que sigan así, en base a un organización ya planteaba o por experiencia propia.</a:t>
            </a:r>
            <a:endParaRPr lang="es-GT" b="1" dirty="0">
              <a:solidFill>
                <a:schemeClr val="bg1"/>
              </a:solidFill>
            </a:endParaRPr>
          </a:p>
        </p:txBody>
      </p:sp>
      <p:pic>
        <p:nvPicPr>
          <p:cNvPr id="5" name="Imagen 4"/>
          <p:cNvPicPr>
            <a:picLocks noChangeAspect="1"/>
          </p:cNvPicPr>
          <p:nvPr/>
        </p:nvPicPr>
        <p:blipFill>
          <a:blip r:embed="rId2"/>
          <a:stretch>
            <a:fillRect/>
          </a:stretch>
        </p:blipFill>
        <p:spPr>
          <a:xfrm>
            <a:off x="7835453" y="3133590"/>
            <a:ext cx="2857500" cy="2857500"/>
          </a:xfrm>
          <a:prstGeom prst="rect">
            <a:avLst/>
          </a:prstGeom>
        </p:spPr>
      </p:pic>
    </p:spTree>
    <p:extLst>
      <p:ext uri="{BB962C8B-B14F-4D97-AF65-F5344CB8AC3E}">
        <p14:creationId xmlns:p14="http://schemas.microsoft.com/office/powerpoint/2010/main" val="23458305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26101" y="3018850"/>
            <a:ext cx="895950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dirty="0" smtClean="0">
                <a:ln/>
                <a:solidFill>
                  <a:schemeClr val="accent3"/>
                </a:solidFill>
              </a:rPr>
              <a:t>Mantenimiento Correctivo</a:t>
            </a:r>
            <a:endParaRPr lang="es-ES" sz="5400" b="1" cap="none" spc="0" dirty="0">
              <a:ln/>
              <a:solidFill>
                <a:schemeClr val="accent3"/>
              </a:solidFill>
              <a:effectLst/>
            </a:endParaRPr>
          </a:p>
        </p:txBody>
      </p:sp>
    </p:spTree>
    <p:extLst>
      <p:ext uri="{BB962C8B-B14F-4D97-AF65-F5344CB8AC3E}">
        <p14:creationId xmlns:p14="http://schemas.microsoft.com/office/powerpoint/2010/main" val="21764008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314050" y="3775353"/>
            <a:ext cx="2466975" cy="1847850"/>
          </a:xfrm>
          <a:prstGeom prst="rect">
            <a:avLst/>
          </a:prstGeom>
        </p:spPr>
      </p:pic>
      <p:sp>
        <p:nvSpPr>
          <p:cNvPr id="5" name="Rectángulo 4"/>
          <p:cNvSpPr/>
          <p:nvPr/>
        </p:nvSpPr>
        <p:spPr>
          <a:xfrm>
            <a:off x="1064652" y="1282958"/>
            <a:ext cx="6379338" cy="3416320"/>
          </a:xfrm>
          <a:prstGeom prst="rect">
            <a:avLst/>
          </a:prstGeom>
        </p:spPr>
        <p:txBody>
          <a:bodyPr wrap="square">
            <a:spAutoFit/>
          </a:bodyPr>
          <a:lstStyle/>
          <a:p>
            <a:r>
              <a:rPr lang="es-GT" b="1" dirty="0" smtClean="0">
                <a:solidFill>
                  <a:schemeClr val="bg1"/>
                </a:solidFill>
              </a:rPr>
              <a:t>Es el que se realiza cuando la falla, daño u anomalía se ha hecho presente por no haber realizado un mantenimiento posterior para prevenir su presencia e incluso cuando este se ha hecho. En este caso el desperfecto representa la inoperatividad parcial la que puede ser solucionada reparando los elementos defectuosos o en su caso, la mayor de las veces, reemplazándolos. La naturaleza de la falla puede ser la fatiga misma, las condiciones del ambiente, el uso al que se esta sometido, etc., a veces cuya prevención no va ligada al mantenimiento preventivo sino a la naturaleza misma de las cosas.</a:t>
            </a:r>
            <a:endParaRPr lang="es-GT" b="1" dirty="0">
              <a:solidFill>
                <a:schemeClr val="bg1"/>
              </a:solidFill>
            </a:endParaRPr>
          </a:p>
        </p:txBody>
      </p:sp>
    </p:spTree>
    <p:extLst>
      <p:ext uri="{BB962C8B-B14F-4D97-AF65-F5344CB8AC3E}">
        <p14:creationId xmlns:p14="http://schemas.microsoft.com/office/powerpoint/2010/main" val="314507895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997575888"/>
              </p:ext>
            </p:extLst>
          </p:nvPr>
        </p:nvGraphicFramePr>
        <p:xfrm>
          <a:off x="2109274" y="1738648"/>
          <a:ext cx="7073363" cy="3987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a:off x="1712890" y="759854"/>
            <a:ext cx="7379595" cy="646331"/>
          </a:xfrm>
          <a:prstGeom prst="rect">
            <a:avLst/>
          </a:prstGeom>
          <a:noFill/>
        </p:spPr>
        <p:txBody>
          <a:bodyPr wrap="square" rtlCol="0">
            <a:spAutoFit/>
          </a:bodyPr>
          <a:lstStyle/>
          <a:p>
            <a:r>
              <a:rPr lang="es-GT" sz="3600" b="1" dirty="0" smtClean="0">
                <a:solidFill>
                  <a:schemeClr val="bg1"/>
                </a:solidFill>
              </a:rPr>
              <a:t>Orden de los mantenimientos</a:t>
            </a:r>
            <a:endParaRPr lang="es-GT" sz="3600" b="1" dirty="0">
              <a:solidFill>
                <a:schemeClr val="bg1"/>
              </a:solidFill>
            </a:endParaRPr>
          </a:p>
        </p:txBody>
      </p:sp>
    </p:spTree>
    <p:extLst>
      <p:ext uri="{BB962C8B-B14F-4D97-AF65-F5344CB8AC3E}">
        <p14:creationId xmlns:p14="http://schemas.microsoft.com/office/powerpoint/2010/main" val="634998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43</TotalTime>
  <Words>320</Words>
  <Application>Microsoft Office PowerPoint</Application>
  <PresentationFormat>Panorámica</PresentationFormat>
  <Paragraphs>27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Sala de reuniones Ion</vt:lpstr>
      <vt:lpstr>Tipos de mantenimientos</vt:lpstr>
      <vt:lpstr>Presentación de PowerPoint</vt:lpstr>
      <vt:lpstr>Mantenimiento  Deductivo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mantenimientos</dc:title>
  <dc:creator>estudiante de Liceo Compu-market</dc:creator>
  <cp:lastModifiedBy>estudiante de Liceo Compu-market</cp:lastModifiedBy>
  <cp:revision>5</cp:revision>
  <dcterms:created xsi:type="dcterms:W3CDTF">2017-07-07T16:14:16Z</dcterms:created>
  <dcterms:modified xsi:type="dcterms:W3CDTF">2017-07-07T16:57:32Z</dcterms:modified>
</cp:coreProperties>
</file>