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5" r:id="rId14"/>
    <p:sldId id="270" r:id="rId15"/>
    <p:sldId id="271" r:id="rId16"/>
    <p:sldId id="269"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3EA72B-6451-4C6E-8A4B-53282FCD643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GT"/>
        </a:p>
      </dgm:t>
    </dgm:pt>
    <dgm:pt modelId="{22A14782-4FC4-4D3E-88B9-6C698AA2E485}">
      <dgm:prSet phldrT="[Texto]"/>
      <dgm:spPr/>
      <dgm:t>
        <a:bodyPr/>
        <a:lstStyle/>
        <a:p>
          <a:r>
            <a:rPr lang="es-GT" b="0" i="0" dirty="0" smtClean="0">
              <a:latin typeface="Algerian" panose="04020705040A02060702" pitchFamily="82" charset="0"/>
            </a:rPr>
            <a:t>A# .NET</a:t>
          </a:r>
          <a:endParaRPr lang="es-GT" dirty="0">
            <a:latin typeface="Algerian" panose="04020705040A02060702" pitchFamily="82" charset="0"/>
          </a:endParaRPr>
        </a:p>
      </dgm:t>
    </dgm:pt>
    <dgm:pt modelId="{842751E6-2480-4481-B878-0A676E1F44E7}" type="parTrans" cxnId="{A2F936D0-B936-479A-A3B8-67017065F49E}">
      <dgm:prSet/>
      <dgm:spPr/>
      <dgm:t>
        <a:bodyPr/>
        <a:lstStyle/>
        <a:p>
          <a:endParaRPr lang="es-GT"/>
        </a:p>
      </dgm:t>
    </dgm:pt>
    <dgm:pt modelId="{B9B59C43-2B2F-46C3-B7A0-C13CFD6C6FD1}" type="sibTrans" cxnId="{A2F936D0-B936-479A-A3B8-67017065F49E}">
      <dgm:prSet/>
      <dgm:spPr/>
      <dgm:t>
        <a:bodyPr/>
        <a:lstStyle/>
        <a:p>
          <a:endParaRPr lang="es-GT"/>
        </a:p>
      </dgm:t>
    </dgm:pt>
    <dgm:pt modelId="{4210182D-E360-461A-951C-65D562D7F445}">
      <dgm:prSet phldrT="[Texto]"/>
      <dgm:spPr/>
      <dgm:t>
        <a:bodyPr/>
        <a:lstStyle/>
        <a:p>
          <a:r>
            <a:rPr lang="es-GT" b="0" i="0" dirty="0" smtClean="0">
              <a:latin typeface="Algerian" panose="04020705040A02060702" pitchFamily="82" charset="0"/>
            </a:rPr>
            <a:t>A# (Axiom)</a:t>
          </a:r>
          <a:endParaRPr lang="es-GT" dirty="0">
            <a:latin typeface="Algerian" panose="04020705040A02060702" pitchFamily="82" charset="0"/>
          </a:endParaRPr>
        </a:p>
      </dgm:t>
    </dgm:pt>
    <dgm:pt modelId="{3FD30DD7-CD0E-46E7-887E-905054758062}" type="parTrans" cxnId="{F419BF96-BF9D-4B98-909D-AC836989D9F0}">
      <dgm:prSet/>
      <dgm:spPr/>
      <dgm:t>
        <a:bodyPr/>
        <a:lstStyle/>
        <a:p>
          <a:endParaRPr lang="es-GT"/>
        </a:p>
      </dgm:t>
    </dgm:pt>
    <dgm:pt modelId="{D980467A-2FAD-47A0-A4FF-45EAEBC88DE0}" type="sibTrans" cxnId="{F419BF96-BF9D-4B98-909D-AC836989D9F0}">
      <dgm:prSet/>
      <dgm:spPr/>
      <dgm:t>
        <a:bodyPr/>
        <a:lstStyle/>
        <a:p>
          <a:endParaRPr lang="es-GT"/>
        </a:p>
      </dgm:t>
    </dgm:pt>
    <dgm:pt modelId="{4D92E75B-9C09-45DB-A1FC-9EBDD8A64ACC}">
      <dgm:prSet phldrT="[Texto]"/>
      <dgm:spPr/>
      <dgm:t>
        <a:bodyPr/>
        <a:lstStyle/>
        <a:p>
          <a:r>
            <a:rPr lang="es-GT" b="0" i="0" dirty="0" smtClean="0">
              <a:latin typeface="Algerian" panose="04020705040A02060702" pitchFamily="82" charset="0"/>
            </a:rPr>
            <a:t>A-0 System</a:t>
          </a:r>
          <a:endParaRPr lang="es-GT" dirty="0">
            <a:latin typeface="Algerian" panose="04020705040A02060702" pitchFamily="82" charset="0"/>
          </a:endParaRPr>
        </a:p>
      </dgm:t>
    </dgm:pt>
    <dgm:pt modelId="{2EED6289-C9E5-4FC7-8189-27703B052E59}" type="parTrans" cxnId="{B0DBF814-B12C-43B9-BCF2-C11B4B4D918D}">
      <dgm:prSet/>
      <dgm:spPr/>
      <dgm:t>
        <a:bodyPr/>
        <a:lstStyle/>
        <a:p>
          <a:endParaRPr lang="es-GT"/>
        </a:p>
      </dgm:t>
    </dgm:pt>
    <dgm:pt modelId="{FAFB225E-19B0-4A41-80BD-EAD3F29A75AA}" type="sibTrans" cxnId="{B0DBF814-B12C-43B9-BCF2-C11B4B4D918D}">
      <dgm:prSet/>
      <dgm:spPr/>
      <dgm:t>
        <a:bodyPr/>
        <a:lstStyle/>
        <a:p>
          <a:endParaRPr lang="es-GT"/>
        </a:p>
      </dgm:t>
    </dgm:pt>
    <dgm:pt modelId="{F322C610-25A5-41E2-91EB-96A0D07EB889}">
      <dgm:prSet phldrT="[Texto]"/>
      <dgm:spPr/>
      <dgm:t>
        <a:bodyPr/>
        <a:lstStyle/>
        <a:p>
          <a:r>
            <a:rPr lang="es-GT" b="1" i="0" dirty="0" smtClean="0">
              <a:latin typeface="Algerian" panose="04020705040A02060702" pitchFamily="82" charset="0"/>
            </a:rPr>
            <a:t>Python</a:t>
          </a:r>
          <a:endParaRPr lang="es-GT" dirty="0">
            <a:latin typeface="Algerian" panose="04020705040A02060702" pitchFamily="82" charset="0"/>
          </a:endParaRPr>
        </a:p>
      </dgm:t>
    </dgm:pt>
    <dgm:pt modelId="{F1AD8D1C-5FAA-44A2-B92D-34E8F085748D}" type="parTrans" cxnId="{3C4C26DE-E0BD-4F79-AB66-CD0DE7B28504}">
      <dgm:prSet/>
      <dgm:spPr/>
      <dgm:t>
        <a:bodyPr/>
        <a:lstStyle/>
        <a:p>
          <a:endParaRPr lang="es-GT"/>
        </a:p>
      </dgm:t>
    </dgm:pt>
    <dgm:pt modelId="{BFBF2E78-7531-4E26-BA53-5038FB469992}" type="sibTrans" cxnId="{3C4C26DE-E0BD-4F79-AB66-CD0DE7B28504}">
      <dgm:prSet/>
      <dgm:spPr/>
      <dgm:t>
        <a:bodyPr/>
        <a:lstStyle/>
        <a:p>
          <a:endParaRPr lang="es-GT"/>
        </a:p>
      </dgm:t>
    </dgm:pt>
    <dgm:pt modelId="{EE138694-D118-4739-AB54-93B6869E74B8}">
      <dgm:prSet phldrT="[Texto]"/>
      <dgm:spPr/>
      <dgm:t>
        <a:bodyPr/>
        <a:lstStyle/>
        <a:p>
          <a:r>
            <a:rPr lang="es-GT" b="1" i="0" dirty="0" smtClean="0">
              <a:latin typeface="Algerian" panose="04020705040A02060702" pitchFamily="82" charset="0"/>
            </a:rPr>
            <a:t>Java</a:t>
          </a:r>
          <a:endParaRPr lang="es-GT" dirty="0">
            <a:latin typeface="Algerian" panose="04020705040A02060702" pitchFamily="82" charset="0"/>
          </a:endParaRPr>
        </a:p>
      </dgm:t>
    </dgm:pt>
    <dgm:pt modelId="{870B56E3-CC28-491E-A3B3-D5CBAC6A12D3}" type="parTrans" cxnId="{181AD368-FD12-477E-911B-EBD72A1B02BB}">
      <dgm:prSet/>
      <dgm:spPr/>
      <dgm:t>
        <a:bodyPr/>
        <a:lstStyle/>
        <a:p>
          <a:endParaRPr lang="es-GT"/>
        </a:p>
      </dgm:t>
    </dgm:pt>
    <dgm:pt modelId="{B3A6BCDF-2C71-470F-83B5-B6FACBAF158E}" type="sibTrans" cxnId="{181AD368-FD12-477E-911B-EBD72A1B02BB}">
      <dgm:prSet/>
      <dgm:spPr/>
      <dgm:t>
        <a:bodyPr/>
        <a:lstStyle/>
        <a:p>
          <a:endParaRPr lang="es-GT"/>
        </a:p>
      </dgm:t>
    </dgm:pt>
    <dgm:pt modelId="{374699EC-763C-40C0-88D8-60BE0D4BD98E}">
      <dgm:prSet phldrT="[Texto]"/>
      <dgm:spPr/>
      <dgm:t>
        <a:bodyPr/>
        <a:lstStyle/>
        <a:p>
          <a:r>
            <a:rPr lang="es-GT" b="0" i="0" dirty="0" smtClean="0">
              <a:latin typeface="Algerian" panose="04020705040A02060702" pitchFamily="82" charset="0"/>
            </a:rPr>
            <a:t>COMIT</a:t>
          </a:r>
          <a:endParaRPr lang="es-GT" dirty="0">
            <a:latin typeface="Algerian" panose="04020705040A02060702" pitchFamily="82" charset="0"/>
          </a:endParaRPr>
        </a:p>
      </dgm:t>
    </dgm:pt>
    <dgm:pt modelId="{E13C77A2-AF13-47E3-937C-AE46E5B23E7B}" type="parTrans" cxnId="{C9D75512-1707-480F-B548-BC9D4B95598A}">
      <dgm:prSet/>
      <dgm:spPr/>
      <dgm:t>
        <a:bodyPr/>
        <a:lstStyle/>
        <a:p>
          <a:endParaRPr lang="es-GT"/>
        </a:p>
      </dgm:t>
    </dgm:pt>
    <dgm:pt modelId="{8618597E-7961-41E2-AA40-D697F75C6C91}" type="sibTrans" cxnId="{C9D75512-1707-480F-B548-BC9D4B95598A}">
      <dgm:prSet/>
      <dgm:spPr/>
      <dgm:t>
        <a:bodyPr/>
        <a:lstStyle/>
        <a:p>
          <a:endParaRPr lang="es-GT"/>
        </a:p>
      </dgm:t>
    </dgm:pt>
    <dgm:pt modelId="{4EFA2574-A6DE-487A-9F3F-16876A7A2749}">
      <dgm:prSet phldrT="[Texto]"/>
      <dgm:spPr/>
      <dgm:t>
        <a:bodyPr/>
        <a:lstStyle/>
        <a:p>
          <a:r>
            <a:rPr lang="es-GT" b="1" i="0" dirty="0" smtClean="0">
              <a:latin typeface="Algerian" panose="04020705040A02060702" pitchFamily="82" charset="0"/>
            </a:rPr>
            <a:t>PHP</a:t>
          </a:r>
          <a:endParaRPr lang="es-GT" dirty="0">
            <a:latin typeface="Algerian" panose="04020705040A02060702" pitchFamily="82" charset="0"/>
          </a:endParaRPr>
        </a:p>
      </dgm:t>
    </dgm:pt>
    <dgm:pt modelId="{094A5B87-186B-4E60-BFA5-BCE0D29EEDC6}" type="parTrans" cxnId="{2F67597C-45E8-4EEE-96F0-6B80CCCA068A}">
      <dgm:prSet/>
      <dgm:spPr/>
      <dgm:t>
        <a:bodyPr/>
        <a:lstStyle/>
        <a:p>
          <a:endParaRPr lang="es-GT"/>
        </a:p>
      </dgm:t>
    </dgm:pt>
    <dgm:pt modelId="{F00D88B1-A5F8-4FC5-8CA8-7E54D53BB996}" type="sibTrans" cxnId="{2F67597C-45E8-4EEE-96F0-6B80CCCA068A}">
      <dgm:prSet/>
      <dgm:spPr/>
      <dgm:t>
        <a:bodyPr/>
        <a:lstStyle/>
        <a:p>
          <a:endParaRPr lang="es-GT"/>
        </a:p>
      </dgm:t>
    </dgm:pt>
    <dgm:pt modelId="{9DD1C5C0-0BC5-49C0-A939-0F5E2829E39C}">
      <dgm:prSet phldrT="[Texto]"/>
      <dgm:spPr/>
      <dgm:t>
        <a:bodyPr/>
        <a:lstStyle/>
        <a:p>
          <a:r>
            <a:rPr lang="es-GT" b="1" i="0" dirty="0" smtClean="0">
              <a:latin typeface="Algerian" panose="04020705040A02060702" pitchFamily="82" charset="0"/>
            </a:rPr>
            <a:t>Visual Basic</a:t>
          </a:r>
          <a:endParaRPr lang="es-GT" dirty="0">
            <a:latin typeface="Algerian" panose="04020705040A02060702" pitchFamily="82" charset="0"/>
          </a:endParaRPr>
        </a:p>
      </dgm:t>
    </dgm:pt>
    <dgm:pt modelId="{F4A52AD1-6DA2-498E-8B05-70C88BAE7E9F}" type="parTrans" cxnId="{3CC2F054-5BB7-4B10-A913-65AA013149D7}">
      <dgm:prSet/>
      <dgm:spPr/>
      <dgm:t>
        <a:bodyPr/>
        <a:lstStyle/>
        <a:p>
          <a:endParaRPr lang="es-GT"/>
        </a:p>
      </dgm:t>
    </dgm:pt>
    <dgm:pt modelId="{33BCA5A7-D46D-4E3C-BFAA-9AA72F302742}" type="sibTrans" cxnId="{3CC2F054-5BB7-4B10-A913-65AA013149D7}">
      <dgm:prSet/>
      <dgm:spPr/>
      <dgm:t>
        <a:bodyPr/>
        <a:lstStyle/>
        <a:p>
          <a:endParaRPr lang="es-GT"/>
        </a:p>
      </dgm:t>
    </dgm:pt>
    <dgm:pt modelId="{CB64ABBA-6F0D-4812-8284-59E9643569E1}">
      <dgm:prSet phldrT="[Texto]"/>
      <dgm:spPr/>
      <dgm:t>
        <a:bodyPr/>
        <a:lstStyle/>
        <a:p>
          <a:r>
            <a:rPr lang="es-GT" b="1" i="0" dirty="0" smtClean="0">
              <a:latin typeface="Algerian" panose="04020705040A02060702" pitchFamily="82" charset="0"/>
            </a:rPr>
            <a:t>Groovy</a:t>
          </a:r>
          <a:endParaRPr lang="es-GT" dirty="0">
            <a:latin typeface="Algerian" panose="04020705040A02060702" pitchFamily="82" charset="0"/>
          </a:endParaRPr>
        </a:p>
      </dgm:t>
    </dgm:pt>
    <dgm:pt modelId="{3C80349A-5E75-4978-9E94-601F26CAD9DA}" type="parTrans" cxnId="{FF7581B3-6763-44A9-802B-BC6C5B30D959}">
      <dgm:prSet/>
      <dgm:spPr/>
      <dgm:t>
        <a:bodyPr/>
        <a:lstStyle/>
        <a:p>
          <a:endParaRPr lang="es-GT"/>
        </a:p>
      </dgm:t>
    </dgm:pt>
    <dgm:pt modelId="{A5D9D572-E365-49B1-9E6D-A84A55770103}" type="sibTrans" cxnId="{FF7581B3-6763-44A9-802B-BC6C5B30D959}">
      <dgm:prSet/>
      <dgm:spPr/>
      <dgm:t>
        <a:bodyPr/>
        <a:lstStyle/>
        <a:p>
          <a:endParaRPr lang="es-GT"/>
        </a:p>
      </dgm:t>
    </dgm:pt>
    <dgm:pt modelId="{5AA9C487-16DA-425B-862F-E2060913CC00}" type="pres">
      <dgm:prSet presAssocID="{AE3EA72B-6451-4C6E-8A4B-53282FCD6436}" presName="Name0" presStyleCnt="0">
        <dgm:presLayoutVars>
          <dgm:dir/>
          <dgm:resizeHandles/>
        </dgm:presLayoutVars>
      </dgm:prSet>
      <dgm:spPr/>
    </dgm:pt>
    <dgm:pt modelId="{C9360E9B-4B23-4AC3-8538-6AE444D19DE1}" type="pres">
      <dgm:prSet presAssocID="{22A14782-4FC4-4D3E-88B9-6C698AA2E485}" presName="compNode" presStyleCnt="0"/>
      <dgm:spPr/>
    </dgm:pt>
    <dgm:pt modelId="{86A7B520-9B3D-4328-8C03-55D1D25D2A65}" type="pres">
      <dgm:prSet presAssocID="{22A14782-4FC4-4D3E-88B9-6C698AA2E485}" presName="dummyConnPt" presStyleCnt="0"/>
      <dgm:spPr/>
    </dgm:pt>
    <dgm:pt modelId="{7E90860F-554A-48B2-812C-DF0272E35F0C}" type="pres">
      <dgm:prSet presAssocID="{22A14782-4FC4-4D3E-88B9-6C698AA2E485}" presName="node" presStyleLbl="node1" presStyleIdx="0" presStyleCnt="9">
        <dgm:presLayoutVars>
          <dgm:bulletEnabled val="1"/>
        </dgm:presLayoutVars>
      </dgm:prSet>
      <dgm:spPr/>
      <dgm:t>
        <a:bodyPr/>
        <a:lstStyle/>
        <a:p>
          <a:endParaRPr lang="es-GT"/>
        </a:p>
      </dgm:t>
    </dgm:pt>
    <dgm:pt modelId="{03BDCFA0-B4D0-48D6-978A-BAFEA57926BC}" type="pres">
      <dgm:prSet presAssocID="{B9B59C43-2B2F-46C3-B7A0-C13CFD6C6FD1}" presName="sibTrans" presStyleLbl="bgSibTrans2D1" presStyleIdx="0" presStyleCnt="8"/>
      <dgm:spPr/>
    </dgm:pt>
    <dgm:pt modelId="{F6EF3153-AF38-4372-9DCE-60BE5EFB63B8}" type="pres">
      <dgm:prSet presAssocID="{4210182D-E360-461A-951C-65D562D7F445}" presName="compNode" presStyleCnt="0"/>
      <dgm:spPr/>
    </dgm:pt>
    <dgm:pt modelId="{E4B9CF4A-DFAC-47FC-B601-4AC7BB96EAB2}" type="pres">
      <dgm:prSet presAssocID="{4210182D-E360-461A-951C-65D562D7F445}" presName="dummyConnPt" presStyleCnt="0"/>
      <dgm:spPr/>
    </dgm:pt>
    <dgm:pt modelId="{E4348945-915B-4F1A-9494-0A5D13F47A4B}" type="pres">
      <dgm:prSet presAssocID="{4210182D-E360-461A-951C-65D562D7F445}" presName="node" presStyleLbl="node1" presStyleIdx="1" presStyleCnt="9">
        <dgm:presLayoutVars>
          <dgm:bulletEnabled val="1"/>
        </dgm:presLayoutVars>
      </dgm:prSet>
      <dgm:spPr/>
      <dgm:t>
        <a:bodyPr/>
        <a:lstStyle/>
        <a:p>
          <a:endParaRPr lang="es-GT"/>
        </a:p>
      </dgm:t>
    </dgm:pt>
    <dgm:pt modelId="{0CE1E259-A11A-4BE7-87B9-7560C7D9C97B}" type="pres">
      <dgm:prSet presAssocID="{D980467A-2FAD-47A0-A4FF-45EAEBC88DE0}" presName="sibTrans" presStyleLbl="bgSibTrans2D1" presStyleIdx="1" presStyleCnt="8"/>
      <dgm:spPr/>
    </dgm:pt>
    <dgm:pt modelId="{B671C5E9-4EEE-41D5-A43B-0CABA94EE0AB}" type="pres">
      <dgm:prSet presAssocID="{4D92E75B-9C09-45DB-A1FC-9EBDD8A64ACC}" presName="compNode" presStyleCnt="0"/>
      <dgm:spPr/>
    </dgm:pt>
    <dgm:pt modelId="{6943A995-E3DC-4007-8F2E-D2D1FCFDDE43}" type="pres">
      <dgm:prSet presAssocID="{4D92E75B-9C09-45DB-A1FC-9EBDD8A64ACC}" presName="dummyConnPt" presStyleCnt="0"/>
      <dgm:spPr/>
    </dgm:pt>
    <dgm:pt modelId="{DEA916DC-AA34-42F9-8C26-C21CF292235A}" type="pres">
      <dgm:prSet presAssocID="{4D92E75B-9C09-45DB-A1FC-9EBDD8A64ACC}" presName="node" presStyleLbl="node1" presStyleIdx="2" presStyleCnt="9">
        <dgm:presLayoutVars>
          <dgm:bulletEnabled val="1"/>
        </dgm:presLayoutVars>
      </dgm:prSet>
      <dgm:spPr/>
      <dgm:t>
        <a:bodyPr/>
        <a:lstStyle/>
        <a:p>
          <a:endParaRPr lang="es-GT"/>
        </a:p>
      </dgm:t>
    </dgm:pt>
    <dgm:pt modelId="{CA935278-6E98-43E8-A10D-D7FD784F40F1}" type="pres">
      <dgm:prSet presAssocID="{FAFB225E-19B0-4A41-80BD-EAD3F29A75AA}" presName="sibTrans" presStyleLbl="bgSibTrans2D1" presStyleIdx="2" presStyleCnt="8"/>
      <dgm:spPr/>
    </dgm:pt>
    <dgm:pt modelId="{1A417D69-5514-47EB-97C7-61B285359F8D}" type="pres">
      <dgm:prSet presAssocID="{F322C610-25A5-41E2-91EB-96A0D07EB889}" presName="compNode" presStyleCnt="0"/>
      <dgm:spPr/>
    </dgm:pt>
    <dgm:pt modelId="{4D046136-F367-4FC6-B44A-B4306A6D4F4F}" type="pres">
      <dgm:prSet presAssocID="{F322C610-25A5-41E2-91EB-96A0D07EB889}" presName="dummyConnPt" presStyleCnt="0"/>
      <dgm:spPr/>
    </dgm:pt>
    <dgm:pt modelId="{0C7E6420-B697-4F70-99F7-9F161FD47928}" type="pres">
      <dgm:prSet presAssocID="{F322C610-25A5-41E2-91EB-96A0D07EB889}" presName="node" presStyleLbl="node1" presStyleIdx="3" presStyleCnt="9">
        <dgm:presLayoutVars>
          <dgm:bulletEnabled val="1"/>
        </dgm:presLayoutVars>
      </dgm:prSet>
      <dgm:spPr/>
      <dgm:t>
        <a:bodyPr/>
        <a:lstStyle/>
        <a:p>
          <a:endParaRPr lang="es-GT"/>
        </a:p>
      </dgm:t>
    </dgm:pt>
    <dgm:pt modelId="{48E20630-AAD7-4FDB-B2B5-EF5BC97EC321}" type="pres">
      <dgm:prSet presAssocID="{BFBF2E78-7531-4E26-BA53-5038FB469992}" presName="sibTrans" presStyleLbl="bgSibTrans2D1" presStyleIdx="3" presStyleCnt="8"/>
      <dgm:spPr/>
    </dgm:pt>
    <dgm:pt modelId="{E6BB24B7-457D-4095-AB5D-320F1F139A82}" type="pres">
      <dgm:prSet presAssocID="{EE138694-D118-4739-AB54-93B6869E74B8}" presName="compNode" presStyleCnt="0"/>
      <dgm:spPr/>
    </dgm:pt>
    <dgm:pt modelId="{8F62DF7C-EAA9-4E1D-9D2A-B54F56C0032F}" type="pres">
      <dgm:prSet presAssocID="{EE138694-D118-4739-AB54-93B6869E74B8}" presName="dummyConnPt" presStyleCnt="0"/>
      <dgm:spPr/>
    </dgm:pt>
    <dgm:pt modelId="{2C4009A4-25A5-4ABF-975E-B7B0F7E8686D}" type="pres">
      <dgm:prSet presAssocID="{EE138694-D118-4739-AB54-93B6869E74B8}" presName="node" presStyleLbl="node1" presStyleIdx="4" presStyleCnt="9">
        <dgm:presLayoutVars>
          <dgm:bulletEnabled val="1"/>
        </dgm:presLayoutVars>
      </dgm:prSet>
      <dgm:spPr/>
      <dgm:t>
        <a:bodyPr/>
        <a:lstStyle/>
        <a:p>
          <a:endParaRPr lang="es-GT"/>
        </a:p>
      </dgm:t>
    </dgm:pt>
    <dgm:pt modelId="{A79A4DE7-0CF6-4099-A3F3-C2A2D832E846}" type="pres">
      <dgm:prSet presAssocID="{B3A6BCDF-2C71-470F-83B5-B6FACBAF158E}" presName="sibTrans" presStyleLbl="bgSibTrans2D1" presStyleIdx="4" presStyleCnt="8"/>
      <dgm:spPr/>
    </dgm:pt>
    <dgm:pt modelId="{3E1A96EB-164A-417B-ABDD-66A6E1AA7A04}" type="pres">
      <dgm:prSet presAssocID="{374699EC-763C-40C0-88D8-60BE0D4BD98E}" presName="compNode" presStyleCnt="0"/>
      <dgm:spPr/>
    </dgm:pt>
    <dgm:pt modelId="{ECFF884B-515D-4680-AC29-707DD824882F}" type="pres">
      <dgm:prSet presAssocID="{374699EC-763C-40C0-88D8-60BE0D4BD98E}" presName="dummyConnPt" presStyleCnt="0"/>
      <dgm:spPr/>
    </dgm:pt>
    <dgm:pt modelId="{192E0EA2-9E12-4868-9842-4D116BDDB3BA}" type="pres">
      <dgm:prSet presAssocID="{374699EC-763C-40C0-88D8-60BE0D4BD98E}" presName="node" presStyleLbl="node1" presStyleIdx="5" presStyleCnt="9">
        <dgm:presLayoutVars>
          <dgm:bulletEnabled val="1"/>
        </dgm:presLayoutVars>
      </dgm:prSet>
      <dgm:spPr/>
      <dgm:t>
        <a:bodyPr/>
        <a:lstStyle/>
        <a:p>
          <a:endParaRPr lang="es-GT"/>
        </a:p>
      </dgm:t>
    </dgm:pt>
    <dgm:pt modelId="{572F8D4A-B685-4574-8B77-AED8A7C50553}" type="pres">
      <dgm:prSet presAssocID="{8618597E-7961-41E2-AA40-D697F75C6C91}" presName="sibTrans" presStyleLbl="bgSibTrans2D1" presStyleIdx="5" presStyleCnt="8"/>
      <dgm:spPr/>
    </dgm:pt>
    <dgm:pt modelId="{9D241E08-F41F-47B1-9A85-2054FFAE3B85}" type="pres">
      <dgm:prSet presAssocID="{4EFA2574-A6DE-487A-9F3F-16876A7A2749}" presName="compNode" presStyleCnt="0"/>
      <dgm:spPr/>
    </dgm:pt>
    <dgm:pt modelId="{C75D8F98-F8EA-4A08-9267-100ADC6298D8}" type="pres">
      <dgm:prSet presAssocID="{4EFA2574-A6DE-487A-9F3F-16876A7A2749}" presName="dummyConnPt" presStyleCnt="0"/>
      <dgm:spPr/>
    </dgm:pt>
    <dgm:pt modelId="{C7D91839-B64C-47DA-BAF2-950510C29260}" type="pres">
      <dgm:prSet presAssocID="{4EFA2574-A6DE-487A-9F3F-16876A7A2749}" presName="node" presStyleLbl="node1" presStyleIdx="6" presStyleCnt="9">
        <dgm:presLayoutVars>
          <dgm:bulletEnabled val="1"/>
        </dgm:presLayoutVars>
      </dgm:prSet>
      <dgm:spPr/>
      <dgm:t>
        <a:bodyPr/>
        <a:lstStyle/>
        <a:p>
          <a:endParaRPr lang="es-GT"/>
        </a:p>
      </dgm:t>
    </dgm:pt>
    <dgm:pt modelId="{18DE4A7B-5CE6-4BCC-9EB7-4503031CB863}" type="pres">
      <dgm:prSet presAssocID="{F00D88B1-A5F8-4FC5-8CA8-7E54D53BB996}" presName="sibTrans" presStyleLbl="bgSibTrans2D1" presStyleIdx="6" presStyleCnt="8"/>
      <dgm:spPr/>
    </dgm:pt>
    <dgm:pt modelId="{B7685E42-5929-4374-90A8-26AE492A85C3}" type="pres">
      <dgm:prSet presAssocID="{9DD1C5C0-0BC5-49C0-A939-0F5E2829E39C}" presName="compNode" presStyleCnt="0"/>
      <dgm:spPr/>
    </dgm:pt>
    <dgm:pt modelId="{EFDF0A5F-E42A-4477-9FA1-34492571848D}" type="pres">
      <dgm:prSet presAssocID="{9DD1C5C0-0BC5-49C0-A939-0F5E2829E39C}" presName="dummyConnPt" presStyleCnt="0"/>
      <dgm:spPr/>
    </dgm:pt>
    <dgm:pt modelId="{BE3ADC0E-1986-482F-960F-75D6A27DBF11}" type="pres">
      <dgm:prSet presAssocID="{9DD1C5C0-0BC5-49C0-A939-0F5E2829E39C}" presName="node" presStyleLbl="node1" presStyleIdx="7" presStyleCnt="9">
        <dgm:presLayoutVars>
          <dgm:bulletEnabled val="1"/>
        </dgm:presLayoutVars>
      </dgm:prSet>
      <dgm:spPr/>
      <dgm:t>
        <a:bodyPr/>
        <a:lstStyle/>
        <a:p>
          <a:endParaRPr lang="es-GT"/>
        </a:p>
      </dgm:t>
    </dgm:pt>
    <dgm:pt modelId="{8C6969FC-4C78-45A7-ABA1-2C2C96252D5B}" type="pres">
      <dgm:prSet presAssocID="{33BCA5A7-D46D-4E3C-BFAA-9AA72F302742}" presName="sibTrans" presStyleLbl="bgSibTrans2D1" presStyleIdx="7" presStyleCnt="8"/>
      <dgm:spPr/>
    </dgm:pt>
    <dgm:pt modelId="{5CFCFD88-4EFA-450F-B057-1D3B87532276}" type="pres">
      <dgm:prSet presAssocID="{CB64ABBA-6F0D-4812-8284-59E9643569E1}" presName="compNode" presStyleCnt="0"/>
      <dgm:spPr/>
    </dgm:pt>
    <dgm:pt modelId="{893143B9-62D5-463D-9824-85C977A5BE22}" type="pres">
      <dgm:prSet presAssocID="{CB64ABBA-6F0D-4812-8284-59E9643569E1}" presName="dummyConnPt" presStyleCnt="0"/>
      <dgm:spPr/>
    </dgm:pt>
    <dgm:pt modelId="{D547F495-14A4-4D4C-BE4F-9CE60A7A75E9}" type="pres">
      <dgm:prSet presAssocID="{CB64ABBA-6F0D-4812-8284-59E9643569E1}" presName="node" presStyleLbl="node1" presStyleIdx="8" presStyleCnt="9">
        <dgm:presLayoutVars>
          <dgm:bulletEnabled val="1"/>
        </dgm:presLayoutVars>
      </dgm:prSet>
      <dgm:spPr/>
      <dgm:t>
        <a:bodyPr/>
        <a:lstStyle/>
        <a:p>
          <a:endParaRPr lang="es-GT"/>
        </a:p>
      </dgm:t>
    </dgm:pt>
  </dgm:ptLst>
  <dgm:cxnLst>
    <dgm:cxn modelId="{C9D75512-1707-480F-B548-BC9D4B95598A}" srcId="{AE3EA72B-6451-4C6E-8A4B-53282FCD6436}" destId="{374699EC-763C-40C0-88D8-60BE0D4BD98E}" srcOrd="5" destOrd="0" parTransId="{E13C77A2-AF13-47E3-937C-AE46E5B23E7B}" sibTransId="{8618597E-7961-41E2-AA40-D697F75C6C91}"/>
    <dgm:cxn modelId="{239B3775-C964-4D0F-8096-FD673955B151}" type="presOf" srcId="{4EFA2574-A6DE-487A-9F3F-16876A7A2749}" destId="{C7D91839-B64C-47DA-BAF2-950510C29260}" srcOrd="0" destOrd="0" presId="urn:microsoft.com/office/officeart/2005/8/layout/bProcess4"/>
    <dgm:cxn modelId="{D3AD7C1A-D8AA-4BCE-B3A6-4214DB6C9479}" type="presOf" srcId="{8618597E-7961-41E2-AA40-D697F75C6C91}" destId="{572F8D4A-B685-4574-8B77-AED8A7C50553}" srcOrd="0" destOrd="0" presId="urn:microsoft.com/office/officeart/2005/8/layout/bProcess4"/>
    <dgm:cxn modelId="{F419BF96-BF9D-4B98-909D-AC836989D9F0}" srcId="{AE3EA72B-6451-4C6E-8A4B-53282FCD6436}" destId="{4210182D-E360-461A-951C-65D562D7F445}" srcOrd="1" destOrd="0" parTransId="{3FD30DD7-CD0E-46E7-887E-905054758062}" sibTransId="{D980467A-2FAD-47A0-A4FF-45EAEBC88DE0}"/>
    <dgm:cxn modelId="{D67DA9C2-AA28-4B66-AF6D-8ECB88ECC333}" type="presOf" srcId="{9DD1C5C0-0BC5-49C0-A939-0F5E2829E39C}" destId="{BE3ADC0E-1986-482F-960F-75D6A27DBF11}" srcOrd="0" destOrd="0" presId="urn:microsoft.com/office/officeart/2005/8/layout/bProcess4"/>
    <dgm:cxn modelId="{83D17413-6B82-4562-9148-E2533E899545}" type="presOf" srcId="{D980467A-2FAD-47A0-A4FF-45EAEBC88DE0}" destId="{0CE1E259-A11A-4BE7-87B9-7560C7D9C97B}" srcOrd="0" destOrd="0" presId="urn:microsoft.com/office/officeart/2005/8/layout/bProcess4"/>
    <dgm:cxn modelId="{3C4C26DE-E0BD-4F79-AB66-CD0DE7B28504}" srcId="{AE3EA72B-6451-4C6E-8A4B-53282FCD6436}" destId="{F322C610-25A5-41E2-91EB-96A0D07EB889}" srcOrd="3" destOrd="0" parTransId="{F1AD8D1C-5FAA-44A2-B92D-34E8F085748D}" sibTransId="{BFBF2E78-7531-4E26-BA53-5038FB469992}"/>
    <dgm:cxn modelId="{ED6C37CD-BFDA-4954-AEB3-D8880B6281E2}" type="presOf" srcId="{BFBF2E78-7531-4E26-BA53-5038FB469992}" destId="{48E20630-AAD7-4FDB-B2B5-EF5BC97EC321}" srcOrd="0" destOrd="0" presId="urn:microsoft.com/office/officeart/2005/8/layout/bProcess4"/>
    <dgm:cxn modelId="{2F67597C-45E8-4EEE-96F0-6B80CCCA068A}" srcId="{AE3EA72B-6451-4C6E-8A4B-53282FCD6436}" destId="{4EFA2574-A6DE-487A-9F3F-16876A7A2749}" srcOrd="6" destOrd="0" parTransId="{094A5B87-186B-4E60-BFA5-BCE0D29EEDC6}" sibTransId="{F00D88B1-A5F8-4FC5-8CA8-7E54D53BB996}"/>
    <dgm:cxn modelId="{E4010240-E5F8-445C-B7DE-11CB0207C115}" type="presOf" srcId="{B9B59C43-2B2F-46C3-B7A0-C13CFD6C6FD1}" destId="{03BDCFA0-B4D0-48D6-978A-BAFEA57926BC}" srcOrd="0" destOrd="0" presId="urn:microsoft.com/office/officeart/2005/8/layout/bProcess4"/>
    <dgm:cxn modelId="{D15866E4-E8B4-48C2-9BDD-9259C6A3AE45}" type="presOf" srcId="{FAFB225E-19B0-4A41-80BD-EAD3F29A75AA}" destId="{CA935278-6E98-43E8-A10D-D7FD784F40F1}" srcOrd="0" destOrd="0" presId="urn:microsoft.com/office/officeart/2005/8/layout/bProcess4"/>
    <dgm:cxn modelId="{DFD950BF-DE52-4217-A72E-3C333A644EE2}" type="presOf" srcId="{F322C610-25A5-41E2-91EB-96A0D07EB889}" destId="{0C7E6420-B697-4F70-99F7-9F161FD47928}" srcOrd="0" destOrd="0" presId="urn:microsoft.com/office/officeart/2005/8/layout/bProcess4"/>
    <dgm:cxn modelId="{A2F936D0-B936-479A-A3B8-67017065F49E}" srcId="{AE3EA72B-6451-4C6E-8A4B-53282FCD6436}" destId="{22A14782-4FC4-4D3E-88B9-6C698AA2E485}" srcOrd="0" destOrd="0" parTransId="{842751E6-2480-4481-B878-0A676E1F44E7}" sibTransId="{B9B59C43-2B2F-46C3-B7A0-C13CFD6C6FD1}"/>
    <dgm:cxn modelId="{B0DBF814-B12C-43B9-BCF2-C11B4B4D918D}" srcId="{AE3EA72B-6451-4C6E-8A4B-53282FCD6436}" destId="{4D92E75B-9C09-45DB-A1FC-9EBDD8A64ACC}" srcOrd="2" destOrd="0" parTransId="{2EED6289-C9E5-4FC7-8189-27703B052E59}" sibTransId="{FAFB225E-19B0-4A41-80BD-EAD3F29A75AA}"/>
    <dgm:cxn modelId="{828D4645-026C-4A3B-AE44-B13D17BC7C2F}" type="presOf" srcId="{CB64ABBA-6F0D-4812-8284-59E9643569E1}" destId="{D547F495-14A4-4D4C-BE4F-9CE60A7A75E9}" srcOrd="0" destOrd="0" presId="urn:microsoft.com/office/officeart/2005/8/layout/bProcess4"/>
    <dgm:cxn modelId="{1A38A356-A08E-4500-B222-40842343EC37}" type="presOf" srcId="{4D92E75B-9C09-45DB-A1FC-9EBDD8A64ACC}" destId="{DEA916DC-AA34-42F9-8C26-C21CF292235A}" srcOrd="0" destOrd="0" presId="urn:microsoft.com/office/officeart/2005/8/layout/bProcess4"/>
    <dgm:cxn modelId="{0D6F3CCD-294D-4E21-8E04-AD1B5A0C5EF0}" type="presOf" srcId="{4210182D-E360-461A-951C-65D562D7F445}" destId="{E4348945-915B-4F1A-9494-0A5D13F47A4B}" srcOrd="0" destOrd="0" presId="urn:microsoft.com/office/officeart/2005/8/layout/bProcess4"/>
    <dgm:cxn modelId="{A51AF05E-9EB8-4783-B860-0A785E0A7964}" type="presOf" srcId="{AE3EA72B-6451-4C6E-8A4B-53282FCD6436}" destId="{5AA9C487-16DA-425B-862F-E2060913CC00}" srcOrd="0" destOrd="0" presId="urn:microsoft.com/office/officeart/2005/8/layout/bProcess4"/>
    <dgm:cxn modelId="{24E06100-D24B-4272-8C80-0FF76A580CE5}" type="presOf" srcId="{B3A6BCDF-2C71-470F-83B5-B6FACBAF158E}" destId="{A79A4DE7-0CF6-4099-A3F3-C2A2D832E846}" srcOrd="0" destOrd="0" presId="urn:microsoft.com/office/officeart/2005/8/layout/bProcess4"/>
    <dgm:cxn modelId="{77D165AB-7FEA-42B8-AA31-8EB5A83D03D9}" type="presOf" srcId="{22A14782-4FC4-4D3E-88B9-6C698AA2E485}" destId="{7E90860F-554A-48B2-812C-DF0272E35F0C}" srcOrd="0" destOrd="0" presId="urn:microsoft.com/office/officeart/2005/8/layout/bProcess4"/>
    <dgm:cxn modelId="{ED0B9FEC-8717-42E6-92DA-3BEC631C7015}" type="presOf" srcId="{EE138694-D118-4739-AB54-93B6869E74B8}" destId="{2C4009A4-25A5-4ABF-975E-B7B0F7E8686D}" srcOrd="0" destOrd="0" presId="urn:microsoft.com/office/officeart/2005/8/layout/bProcess4"/>
    <dgm:cxn modelId="{4F0A7FCA-C1B6-4E62-967D-BFB46E7ECA42}" type="presOf" srcId="{F00D88B1-A5F8-4FC5-8CA8-7E54D53BB996}" destId="{18DE4A7B-5CE6-4BCC-9EB7-4503031CB863}" srcOrd="0" destOrd="0" presId="urn:microsoft.com/office/officeart/2005/8/layout/bProcess4"/>
    <dgm:cxn modelId="{3CC2F054-5BB7-4B10-A913-65AA013149D7}" srcId="{AE3EA72B-6451-4C6E-8A4B-53282FCD6436}" destId="{9DD1C5C0-0BC5-49C0-A939-0F5E2829E39C}" srcOrd="7" destOrd="0" parTransId="{F4A52AD1-6DA2-498E-8B05-70C88BAE7E9F}" sibTransId="{33BCA5A7-D46D-4E3C-BFAA-9AA72F302742}"/>
    <dgm:cxn modelId="{F713A5A8-4342-4716-BCEC-0FD2717DF8F3}" type="presOf" srcId="{33BCA5A7-D46D-4E3C-BFAA-9AA72F302742}" destId="{8C6969FC-4C78-45A7-ABA1-2C2C96252D5B}" srcOrd="0" destOrd="0" presId="urn:microsoft.com/office/officeart/2005/8/layout/bProcess4"/>
    <dgm:cxn modelId="{FF7581B3-6763-44A9-802B-BC6C5B30D959}" srcId="{AE3EA72B-6451-4C6E-8A4B-53282FCD6436}" destId="{CB64ABBA-6F0D-4812-8284-59E9643569E1}" srcOrd="8" destOrd="0" parTransId="{3C80349A-5E75-4978-9E94-601F26CAD9DA}" sibTransId="{A5D9D572-E365-49B1-9E6D-A84A55770103}"/>
    <dgm:cxn modelId="{D042B90C-2F9E-4B64-B67F-1C1E0E08BB4B}" type="presOf" srcId="{374699EC-763C-40C0-88D8-60BE0D4BD98E}" destId="{192E0EA2-9E12-4868-9842-4D116BDDB3BA}" srcOrd="0" destOrd="0" presId="urn:microsoft.com/office/officeart/2005/8/layout/bProcess4"/>
    <dgm:cxn modelId="{181AD368-FD12-477E-911B-EBD72A1B02BB}" srcId="{AE3EA72B-6451-4C6E-8A4B-53282FCD6436}" destId="{EE138694-D118-4739-AB54-93B6869E74B8}" srcOrd="4" destOrd="0" parTransId="{870B56E3-CC28-491E-A3B3-D5CBAC6A12D3}" sibTransId="{B3A6BCDF-2C71-470F-83B5-B6FACBAF158E}"/>
    <dgm:cxn modelId="{6EBA6E34-7548-4BC3-9090-3AB7159E1EDD}" type="presParOf" srcId="{5AA9C487-16DA-425B-862F-E2060913CC00}" destId="{C9360E9B-4B23-4AC3-8538-6AE444D19DE1}" srcOrd="0" destOrd="0" presId="urn:microsoft.com/office/officeart/2005/8/layout/bProcess4"/>
    <dgm:cxn modelId="{047121B8-00B1-4CC3-8F5F-04592ADB418D}" type="presParOf" srcId="{C9360E9B-4B23-4AC3-8538-6AE444D19DE1}" destId="{86A7B520-9B3D-4328-8C03-55D1D25D2A65}" srcOrd="0" destOrd="0" presId="urn:microsoft.com/office/officeart/2005/8/layout/bProcess4"/>
    <dgm:cxn modelId="{CA2627C0-798C-427A-A258-EC6B96BC18AD}" type="presParOf" srcId="{C9360E9B-4B23-4AC3-8538-6AE444D19DE1}" destId="{7E90860F-554A-48B2-812C-DF0272E35F0C}" srcOrd="1" destOrd="0" presId="urn:microsoft.com/office/officeart/2005/8/layout/bProcess4"/>
    <dgm:cxn modelId="{787234AC-8F43-412B-A38D-7D9CB260B84F}" type="presParOf" srcId="{5AA9C487-16DA-425B-862F-E2060913CC00}" destId="{03BDCFA0-B4D0-48D6-978A-BAFEA57926BC}" srcOrd="1" destOrd="0" presId="urn:microsoft.com/office/officeart/2005/8/layout/bProcess4"/>
    <dgm:cxn modelId="{49004167-FBF1-49E1-953C-219EDA9BA780}" type="presParOf" srcId="{5AA9C487-16DA-425B-862F-E2060913CC00}" destId="{F6EF3153-AF38-4372-9DCE-60BE5EFB63B8}" srcOrd="2" destOrd="0" presId="urn:microsoft.com/office/officeart/2005/8/layout/bProcess4"/>
    <dgm:cxn modelId="{D0BED467-2288-4967-ACF7-64917B984A4F}" type="presParOf" srcId="{F6EF3153-AF38-4372-9DCE-60BE5EFB63B8}" destId="{E4B9CF4A-DFAC-47FC-B601-4AC7BB96EAB2}" srcOrd="0" destOrd="0" presId="urn:microsoft.com/office/officeart/2005/8/layout/bProcess4"/>
    <dgm:cxn modelId="{BFF5922B-3807-4D8A-A1E7-5F7B9DE02DB9}" type="presParOf" srcId="{F6EF3153-AF38-4372-9DCE-60BE5EFB63B8}" destId="{E4348945-915B-4F1A-9494-0A5D13F47A4B}" srcOrd="1" destOrd="0" presId="urn:microsoft.com/office/officeart/2005/8/layout/bProcess4"/>
    <dgm:cxn modelId="{AEE342F2-CAA5-4705-9D8D-B956DCDF71F8}" type="presParOf" srcId="{5AA9C487-16DA-425B-862F-E2060913CC00}" destId="{0CE1E259-A11A-4BE7-87B9-7560C7D9C97B}" srcOrd="3" destOrd="0" presId="urn:microsoft.com/office/officeart/2005/8/layout/bProcess4"/>
    <dgm:cxn modelId="{A4AE9BEA-3754-4435-BCF0-11FE5FDC85CE}" type="presParOf" srcId="{5AA9C487-16DA-425B-862F-E2060913CC00}" destId="{B671C5E9-4EEE-41D5-A43B-0CABA94EE0AB}" srcOrd="4" destOrd="0" presId="urn:microsoft.com/office/officeart/2005/8/layout/bProcess4"/>
    <dgm:cxn modelId="{01078B64-C935-463D-948E-0DA7797E2EA9}" type="presParOf" srcId="{B671C5E9-4EEE-41D5-A43B-0CABA94EE0AB}" destId="{6943A995-E3DC-4007-8F2E-D2D1FCFDDE43}" srcOrd="0" destOrd="0" presId="urn:microsoft.com/office/officeart/2005/8/layout/bProcess4"/>
    <dgm:cxn modelId="{2094E3A6-3635-4CF2-8102-91849898BFC1}" type="presParOf" srcId="{B671C5E9-4EEE-41D5-A43B-0CABA94EE0AB}" destId="{DEA916DC-AA34-42F9-8C26-C21CF292235A}" srcOrd="1" destOrd="0" presId="urn:microsoft.com/office/officeart/2005/8/layout/bProcess4"/>
    <dgm:cxn modelId="{F1FF36A7-24DD-49CB-B2CC-1DAF7144363B}" type="presParOf" srcId="{5AA9C487-16DA-425B-862F-E2060913CC00}" destId="{CA935278-6E98-43E8-A10D-D7FD784F40F1}" srcOrd="5" destOrd="0" presId="urn:microsoft.com/office/officeart/2005/8/layout/bProcess4"/>
    <dgm:cxn modelId="{9A443A3E-5F15-4153-8B9A-5DB5CD56D094}" type="presParOf" srcId="{5AA9C487-16DA-425B-862F-E2060913CC00}" destId="{1A417D69-5514-47EB-97C7-61B285359F8D}" srcOrd="6" destOrd="0" presId="urn:microsoft.com/office/officeart/2005/8/layout/bProcess4"/>
    <dgm:cxn modelId="{5F97CB64-8834-4EA3-9EE3-AF20D47DCA39}" type="presParOf" srcId="{1A417D69-5514-47EB-97C7-61B285359F8D}" destId="{4D046136-F367-4FC6-B44A-B4306A6D4F4F}" srcOrd="0" destOrd="0" presId="urn:microsoft.com/office/officeart/2005/8/layout/bProcess4"/>
    <dgm:cxn modelId="{0C940DCC-CE5B-4F63-A8D6-030F03DBC1F2}" type="presParOf" srcId="{1A417D69-5514-47EB-97C7-61B285359F8D}" destId="{0C7E6420-B697-4F70-99F7-9F161FD47928}" srcOrd="1" destOrd="0" presId="urn:microsoft.com/office/officeart/2005/8/layout/bProcess4"/>
    <dgm:cxn modelId="{34C4EF87-8F60-4AA2-BD42-442B3230F08C}" type="presParOf" srcId="{5AA9C487-16DA-425B-862F-E2060913CC00}" destId="{48E20630-AAD7-4FDB-B2B5-EF5BC97EC321}" srcOrd="7" destOrd="0" presId="urn:microsoft.com/office/officeart/2005/8/layout/bProcess4"/>
    <dgm:cxn modelId="{A01D3DA2-2764-46F1-998E-BA900A68F5F9}" type="presParOf" srcId="{5AA9C487-16DA-425B-862F-E2060913CC00}" destId="{E6BB24B7-457D-4095-AB5D-320F1F139A82}" srcOrd="8" destOrd="0" presId="urn:microsoft.com/office/officeart/2005/8/layout/bProcess4"/>
    <dgm:cxn modelId="{A39A062D-F9E0-4609-8C64-DC45B77FB43F}" type="presParOf" srcId="{E6BB24B7-457D-4095-AB5D-320F1F139A82}" destId="{8F62DF7C-EAA9-4E1D-9D2A-B54F56C0032F}" srcOrd="0" destOrd="0" presId="urn:microsoft.com/office/officeart/2005/8/layout/bProcess4"/>
    <dgm:cxn modelId="{87B19ECC-95E7-4141-BF05-E42C82446CA4}" type="presParOf" srcId="{E6BB24B7-457D-4095-AB5D-320F1F139A82}" destId="{2C4009A4-25A5-4ABF-975E-B7B0F7E8686D}" srcOrd="1" destOrd="0" presId="urn:microsoft.com/office/officeart/2005/8/layout/bProcess4"/>
    <dgm:cxn modelId="{6159AE5E-5077-4BEB-8028-98560CEA829B}" type="presParOf" srcId="{5AA9C487-16DA-425B-862F-E2060913CC00}" destId="{A79A4DE7-0CF6-4099-A3F3-C2A2D832E846}" srcOrd="9" destOrd="0" presId="urn:microsoft.com/office/officeart/2005/8/layout/bProcess4"/>
    <dgm:cxn modelId="{2BFAB901-BFB7-4D95-9E58-07484AD685C7}" type="presParOf" srcId="{5AA9C487-16DA-425B-862F-E2060913CC00}" destId="{3E1A96EB-164A-417B-ABDD-66A6E1AA7A04}" srcOrd="10" destOrd="0" presId="urn:microsoft.com/office/officeart/2005/8/layout/bProcess4"/>
    <dgm:cxn modelId="{F9FFF046-A724-4885-8F24-8C9A742EC038}" type="presParOf" srcId="{3E1A96EB-164A-417B-ABDD-66A6E1AA7A04}" destId="{ECFF884B-515D-4680-AC29-707DD824882F}" srcOrd="0" destOrd="0" presId="urn:microsoft.com/office/officeart/2005/8/layout/bProcess4"/>
    <dgm:cxn modelId="{613546B7-37B2-414D-93F7-E4DFA5BE39C9}" type="presParOf" srcId="{3E1A96EB-164A-417B-ABDD-66A6E1AA7A04}" destId="{192E0EA2-9E12-4868-9842-4D116BDDB3BA}" srcOrd="1" destOrd="0" presId="urn:microsoft.com/office/officeart/2005/8/layout/bProcess4"/>
    <dgm:cxn modelId="{9C422778-A1B2-4B19-B72D-6C534A2CCEC7}" type="presParOf" srcId="{5AA9C487-16DA-425B-862F-E2060913CC00}" destId="{572F8D4A-B685-4574-8B77-AED8A7C50553}" srcOrd="11" destOrd="0" presId="urn:microsoft.com/office/officeart/2005/8/layout/bProcess4"/>
    <dgm:cxn modelId="{ED365F33-54F0-488B-90A9-FC6073790491}" type="presParOf" srcId="{5AA9C487-16DA-425B-862F-E2060913CC00}" destId="{9D241E08-F41F-47B1-9A85-2054FFAE3B85}" srcOrd="12" destOrd="0" presId="urn:microsoft.com/office/officeart/2005/8/layout/bProcess4"/>
    <dgm:cxn modelId="{2EEC8333-3B5C-456D-862C-C9DFC6E0DCA5}" type="presParOf" srcId="{9D241E08-F41F-47B1-9A85-2054FFAE3B85}" destId="{C75D8F98-F8EA-4A08-9267-100ADC6298D8}" srcOrd="0" destOrd="0" presId="urn:microsoft.com/office/officeart/2005/8/layout/bProcess4"/>
    <dgm:cxn modelId="{05F16BEC-595C-45CD-B60B-7C152A405807}" type="presParOf" srcId="{9D241E08-F41F-47B1-9A85-2054FFAE3B85}" destId="{C7D91839-B64C-47DA-BAF2-950510C29260}" srcOrd="1" destOrd="0" presId="urn:microsoft.com/office/officeart/2005/8/layout/bProcess4"/>
    <dgm:cxn modelId="{1C48AAF7-F161-4865-8072-8A6F60DB7A10}" type="presParOf" srcId="{5AA9C487-16DA-425B-862F-E2060913CC00}" destId="{18DE4A7B-5CE6-4BCC-9EB7-4503031CB863}" srcOrd="13" destOrd="0" presId="urn:microsoft.com/office/officeart/2005/8/layout/bProcess4"/>
    <dgm:cxn modelId="{78DE2547-7D1D-43D1-AF75-5DEC8C193460}" type="presParOf" srcId="{5AA9C487-16DA-425B-862F-E2060913CC00}" destId="{B7685E42-5929-4374-90A8-26AE492A85C3}" srcOrd="14" destOrd="0" presId="urn:microsoft.com/office/officeart/2005/8/layout/bProcess4"/>
    <dgm:cxn modelId="{8AB0D183-7B4C-4EA3-91EC-98BF3DAF3CEA}" type="presParOf" srcId="{B7685E42-5929-4374-90A8-26AE492A85C3}" destId="{EFDF0A5F-E42A-4477-9FA1-34492571848D}" srcOrd="0" destOrd="0" presId="urn:microsoft.com/office/officeart/2005/8/layout/bProcess4"/>
    <dgm:cxn modelId="{C97F2F0F-8BD6-4FB3-8197-B710C2BAB858}" type="presParOf" srcId="{B7685E42-5929-4374-90A8-26AE492A85C3}" destId="{BE3ADC0E-1986-482F-960F-75D6A27DBF11}" srcOrd="1" destOrd="0" presId="urn:microsoft.com/office/officeart/2005/8/layout/bProcess4"/>
    <dgm:cxn modelId="{15C0BC42-EF40-4404-A38A-7C22C68AC988}" type="presParOf" srcId="{5AA9C487-16DA-425B-862F-E2060913CC00}" destId="{8C6969FC-4C78-45A7-ABA1-2C2C96252D5B}" srcOrd="15" destOrd="0" presId="urn:microsoft.com/office/officeart/2005/8/layout/bProcess4"/>
    <dgm:cxn modelId="{2D281B17-7968-4CCC-B1E3-4A630A310FBD}" type="presParOf" srcId="{5AA9C487-16DA-425B-862F-E2060913CC00}" destId="{5CFCFD88-4EFA-450F-B057-1D3B87532276}" srcOrd="16" destOrd="0" presId="urn:microsoft.com/office/officeart/2005/8/layout/bProcess4"/>
    <dgm:cxn modelId="{62BDAD05-73FC-44DF-99A0-FD7FB820A97C}" type="presParOf" srcId="{5CFCFD88-4EFA-450F-B057-1D3B87532276}" destId="{893143B9-62D5-463D-9824-85C977A5BE22}" srcOrd="0" destOrd="0" presId="urn:microsoft.com/office/officeart/2005/8/layout/bProcess4"/>
    <dgm:cxn modelId="{ED41B518-E375-47EA-86C3-DC084F88AD22}" type="presParOf" srcId="{5CFCFD88-4EFA-450F-B057-1D3B87532276}" destId="{D547F495-14A4-4D4C-BE4F-9CE60A7A75E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DCFA0-B4D0-48D6-978A-BAFEA57926BC}">
      <dsp:nvSpPr>
        <dsp:cNvPr id="0" name=""/>
        <dsp:cNvSpPr/>
      </dsp:nvSpPr>
      <dsp:spPr>
        <a:xfrm rot="5400000">
          <a:off x="-374328"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90860F-554A-48B2-812C-DF0272E35F0C}">
      <dsp:nvSpPr>
        <dsp:cNvPr id="0" name=""/>
        <dsp:cNvSpPr/>
      </dsp:nvSpPr>
      <dsp:spPr>
        <a:xfrm>
          <a:off x="4087" y="379875"/>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0" i="0" kern="1200" dirty="0" smtClean="0">
              <a:latin typeface="Algerian" panose="04020705040A02060702" pitchFamily="82" charset="0"/>
            </a:rPr>
            <a:t>A# .NET</a:t>
          </a:r>
          <a:endParaRPr lang="es-GT" sz="3300" kern="1200" dirty="0">
            <a:latin typeface="Algerian" panose="04020705040A02060702" pitchFamily="82" charset="0"/>
          </a:endParaRPr>
        </a:p>
      </dsp:txBody>
      <dsp:txXfrm>
        <a:off x="43074" y="418862"/>
        <a:ext cx="2140557" cy="1253144"/>
      </dsp:txXfrm>
    </dsp:sp>
    <dsp:sp modelId="{0CE1E259-A11A-4BE7-87B9-7560C7D9C97B}">
      <dsp:nvSpPr>
        <dsp:cNvPr id="0" name=""/>
        <dsp:cNvSpPr/>
      </dsp:nvSpPr>
      <dsp:spPr>
        <a:xfrm rot="5400000">
          <a:off x="-374328"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348945-915B-4F1A-9494-0A5D13F47A4B}">
      <dsp:nvSpPr>
        <dsp:cNvPr id="0" name=""/>
        <dsp:cNvSpPr/>
      </dsp:nvSpPr>
      <dsp:spPr>
        <a:xfrm>
          <a:off x="4087" y="2043774"/>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0" i="0" kern="1200" dirty="0" smtClean="0">
              <a:latin typeface="Algerian" panose="04020705040A02060702" pitchFamily="82" charset="0"/>
            </a:rPr>
            <a:t>A# (Axiom)</a:t>
          </a:r>
          <a:endParaRPr lang="es-GT" sz="3300" kern="1200" dirty="0">
            <a:latin typeface="Algerian" panose="04020705040A02060702" pitchFamily="82" charset="0"/>
          </a:endParaRPr>
        </a:p>
      </dsp:txBody>
      <dsp:txXfrm>
        <a:off x="43074" y="2082761"/>
        <a:ext cx="2140557" cy="1253144"/>
      </dsp:txXfrm>
    </dsp:sp>
    <dsp:sp modelId="{CA935278-6E98-43E8-A10D-D7FD784F40F1}">
      <dsp:nvSpPr>
        <dsp:cNvPr id="0" name=""/>
        <dsp:cNvSpPr/>
      </dsp:nvSpPr>
      <dsp:spPr>
        <a:xfrm>
          <a:off x="457620" y="3934438"/>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A916DC-AA34-42F9-8C26-C21CF292235A}">
      <dsp:nvSpPr>
        <dsp:cNvPr id="0" name=""/>
        <dsp:cNvSpPr/>
      </dsp:nvSpPr>
      <dsp:spPr>
        <a:xfrm>
          <a:off x="4087" y="3707672"/>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0" i="0" kern="1200" dirty="0" smtClean="0">
              <a:latin typeface="Algerian" panose="04020705040A02060702" pitchFamily="82" charset="0"/>
            </a:rPr>
            <a:t>A-0 System</a:t>
          </a:r>
          <a:endParaRPr lang="es-GT" sz="3300" kern="1200" dirty="0">
            <a:latin typeface="Algerian" panose="04020705040A02060702" pitchFamily="82" charset="0"/>
          </a:endParaRPr>
        </a:p>
      </dsp:txBody>
      <dsp:txXfrm>
        <a:off x="43074" y="3746659"/>
        <a:ext cx="2140557" cy="1253144"/>
      </dsp:txXfrm>
    </dsp:sp>
    <dsp:sp modelId="{48E20630-AAD7-4FDB-B2B5-EF5BC97EC321}">
      <dsp:nvSpPr>
        <dsp:cNvPr id="0" name=""/>
        <dsp:cNvSpPr/>
      </dsp:nvSpPr>
      <dsp:spPr>
        <a:xfrm rot="16200000">
          <a:off x="2576317"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7E6420-B697-4F70-99F7-9F161FD47928}">
      <dsp:nvSpPr>
        <dsp:cNvPr id="0" name=""/>
        <dsp:cNvSpPr/>
      </dsp:nvSpPr>
      <dsp:spPr>
        <a:xfrm>
          <a:off x="2954734" y="3707672"/>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Python</a:t>
          </a:r>
          <a:endParaRPr lang="es-GT" sz="3300" kern="1200" dirty="0">
            <a:latin typeface="Algerian" panose="04020705040A02060702" pitchFamily="82" charset="0"/>
          </a:endParaRPr>
        </a:p>
      </dsp:txBody>
      <dsp:txXfrm>
        <a:off x="2993721" y="3746659"/>
        <a:ext cx="2140557" cy="1253144"/>
      </dsp:txXfrm>
    </dsp:sp>
    <dsp:sp modelId="{A79A4DE7-0CF6-4099-A3F3-C2A2D832E846}">
      <dsp:nvSpPr>
        <dsp:cNvPr id="0" name=""/>
        <dsp:cNvSpPr/>
      </dsp:nvSpPr>
      <dsp:spPr>
        <a:xfrm rot="16200000">
          <a:off x="2576317"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4009A4-25A5-4ABF-975E-B7B0F7E8686D}">
      <dsp:nvSpPr>
        <dsp:cNvPr id="0" name=""/>
        <dsp:cNvSpPr/>
      </dsp:nvSpPr>
      <dsp:spPr>
        <a:xfrm>
          <a:off x="2954734" y="2043774"/>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Java</a:t>
          </a:r>
          <a:endParaRPr lang="es-GT" sz="3300" kern="1200" dirty="0">
            <a:latin typeface="Algerian" panose="04020705040A02060702" pitchFamily="82" charset="0"/>
          </a:endParaRPr>
        </a:p>
      </dsp:txBody>
      <dsp:txXfrm>
        <a:off x="2993721" y="2082761"/>
        <a:ext cx="2140557" cy="1253144"/>
      </dsp:txXfrm>
    </dsp:sp>
    <dsp:sp modelId="{572F8D4A-B685-4574-8B77-AED8A7C50553}">
      <dsp:nvSpPr>
        <dsp:cNvPr id="0" name=""/>
        <dsp:cNvSpPr/>
      </dsp:nvSpPr>
      <dsp:spPr>
        <a:xfrm>
          <a:off x="3408266" y="606641"/>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2E0EA2-9E12-4868-9842-4D116BDDB3BA}">
      <dsp:nvSpPr>
        <dsp:cNvPr id="0" name=""/>
        <dsp:cNvSpPr/>
      </dsp:nvSpPr>
      <dsp:spPr>
        <a:xfrm>
          <a:off x="2954734" y="379875"/>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0" i="0" kern="1200" dirty="0" smtClean="0">
              <a:latin typeface="Algerian" panose="04020705040A02060702" pitchFamily="82" charset="0"/>
            </a:rPr>
            <a:t>COMIT</a:t>
          </a:r>
          <a:endParaRPr lang="es-GT" sz="3300" kern="1200" dirty="0">
            <a:latin typeface="Algerian" panose="04020705040A02060702" pitchFamily="82" charset="0"/>
          </a:endParaRPr>
        </a:p>
      </dsp:txBody>
      <dsp:txXfrm>
        <a:off x="2993721" y="418862"/>
        <a:ext cx="2140557" cy="1253144"/>
      </dsp:txXfrm>
    </dsp:sp>
    <dsp:sp modelId="{18DE4A7B-5CE6-4BCC-9EB7-4503031CB863}">
      <dsp:nvSpPr>
        <dsp:cNvPr id="0" name=""/>
        <dsp:cNvSpPr/>
      </dsp:nvSpPr>
      <dsp:spPr>
        <a:xfrm rot="5400000">
          <a:off x="5526964"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D91839-B64C-47DA-BAF2-950510C29260}">
      <dsp:nvSpPr>
        <dsp:cNvPr id="0" name=""/>
        <dsp:cNvSpPr/>
      </dsp:nvSpPr>
      <dsp:spPr>
        <a:xfrm>
          <a:off x="5905380" y="379875"/>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PHP</a:t>
          </a:r>
          <a:endParaRPr lang="es-GT" sz="3300" kern="1200" dirty="0">
            <a:latin typeface="Algerian" panose="04020705040A02060702" pitchFamily="82" charset="0"/>
          </a:endParaRPr>
        </a:p>
      </dsp:txBody>
      <dsp:txXfrm>
        <a:off x="5944367" y="418862"/>
        <a:ext cx="2140557" cy="1253144"/>
      </dsp:txXfrm>
    </dsp:sp>
    <dsp:sp modelId="{8C6969FC-4C78-45A7-ABA1-2C2C96252D5B}">
      <dsp:nvSpPr>
        <dsp:cNvPr id="0" name=""/>
        <dsp:cNvSpPr/>
      </dsp:nvSpPr>
      <dsp:spPr>
        <a:xfrm rot="5400000">
          <a:off x="5526964"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3ADC0E-1986-482F-960F-75D6A27DBF11}">
      <dsp:nvSpPr>
        <dsp:cNvPr id="0" name=""/>
        <dsp:cNvSpPr/>
      </dsp:nvSpPr>
      <dsp:spPr>
        <a:xfrm>
          <a:off x="5905380" y="2043774"/>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Visual Basic</a:t>
          </a:r>
          <a:endParaRPr lang="es-GT" sz="3300" kern="1200" dirty="0">
            <a:latin typeface="Algerian" panose="04020705040A02060702" pitchFamily="82" charset="0"/>
          </a:endParaRPr>
        </a:p>
      </dsp:txBody>
      <dsp:txXfrm>
        <a:off x="5944367" y="2082761"/>
        <a:ext cx="2140557" cy="1253144"/>
      </dsp:txXfrm>
    </dsp:sp>
    <dsp:sp modelId="{D547F495-14A4-4D4C-BE4F-9CE60A7A75E9}">
      <dsp:nvSpPr>
        <dsp:cNvPr id="0" name=""/>
        <dsp:cNvSpPr/>
      </dsp:nvSpPr>
      <dsp:spPr>
        <a:xfrm>
          <a:off x="5905380" y="3707672"/>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Groovy</a:t>
          </a:r>
          <a:endParaRPr lang="es-GT" sz="3300" kern="1200" dirty="0">
            <a:latin typeface="Algerian" panose="04020705040A02060702" pitchFamily="82" charset="0"/>
          </a:endParaRPr>
        </a:p>
      </dsp:txBody>
      <dsp:txXfrm>
        <a:off x="5944367" y="3746659"/>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2A9D2-7D52-4B1A-AD57-622FFF527F4D}" type="datetimeFigureOut">
              <a:rPr lang="es-GT" smtClean="0"/>
              <a:t>20/04/2017</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0FC60-BDF4-468F-B20F-BEB091933E7D}" type="slidenum">
              <a:rPr lang="es-GT" smtClean="0"/>
              <a:t>‹Nº›</a:t>
            </a:fld>
            <a:endParaRPr lang="es-GT"/>
          </a:p>
        </p:txBody>
      </p:sp>
    </p:spTree>
    <p:extLst>
      <p:ext uri="{BB962C8B-B14F-4D97-AF65-F5344CB8AC3E}">
        <p14:creationId xmlns:p14="http://schemas.microsoft.com/office/powerpoint/2010/main" val="381860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10"/>
          </p:nvPr>
        </p:nvSpPr>
        <p:spPr/>
        <p:txBody>
          <a:bodyPr/>
          <a:lstStyle/>
          <a:p>
            <a:fld id="{63A0FC60-BDF4-468F-B20F-BEB091933E7D}" type="slidenum">
              <a:rPr lang="es-GT" smtClean="0"/>
              <a:t>4</a:t>
            </a:fld>
            <a:endParaRPr lang="es-GT"/>
          </a:p>
        </p:txBody>
      </p:sp>
    </p:spTree>
    <p:extLst>
      <p:ext uri="{BB962C8B-B14F-4D97-AF65-F5344CB8AC3E}">
        <p14:creationId xmlns:p14="http://schemas.microsoft.com/office/powerpoint/2010/main" val="1420859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4/20/2017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0F4739-9812-4A9F-890D-2AD6BA5F6EE8}"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845AC5-A3F8-44AA-BA8F-596CDCC976D3}"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73B183-A821-4095-A363-9EC968635539}"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74D01B4-0AA5-45E6-B2E6-5FA4078AEBCF}"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AA073D-A903-47F8-8D16-77642FB0DF1F}"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4/20/2017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4/20/2017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665CEB-0076-4E37-B880-BCEA9784DE0A}"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6149E5E-3896-4118-99A7-7B85668F1C5E}"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4/20/2017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s.wikipedia.org/wiki/Sintaxis" TargetMode="External"/><Relationship Id="rId13" Type="http://schemas.openxmlformats.org/officeDocument/2006/relationships/hyperlink" Target="https://es.wikipedia.org/wiki/C%C3%B3digo_fuente" TargetMode="External"/><Relationship Id="rId3" Type="http://schemas.openxmlformats.org/officeDocument/2006/relationships/hyperlink" Target="https://es.wikipedia.org/wiki/Proceso_(inform%C3%A1tica)" TargetMode="External"/><Relationship Id="rId7" Type="http://schemas.openxmlformats.org/officeDocument/2006/relationships/hyperlink" Target="https://es.wikipedia.org/wiki/Lenguaje_de_programaci%C3%B3n#cite_note-1" TargetMode="External"/><Relationship Id="rId12" Type="http://schemas.openxmlformats.org/officeDocument/2006/relationships/hyperlink" Target="https://es.wikipedia.org/wiki/Compilador" TargetMode="External"/><Relationship Id="rId2" Type="http://schemas.openxmlformats.org/officeDocument/2006/relationships/hyperlink" Target="https://es.wikipedia.org/wiki/Lenguaje_formal" TargetMode="External"/><Relationship Id="rId16" Type="http://schemas.openxmlformats.org/officeDocument/2006/relationships/hyperlink" Target="https://es.wikipedia.org/wiki/Depuraci%C3%B3n_de_programas" TargetMode="External"/><Relationship Id="rId1" Type="http://schemas.openxmlformats.org/officeDocument/2006/relationships/slideLayout" Target="../slideLayouts/slideLayout1.xml"/><Relationship Id="rId6" Type="http://schemas.openxmlformats.org/officeDocument/2006/relationships/hyperlink" Target="https://es.wikipedia.org/wiki/Algoritmo" TargetMode="External"/><Relationship Id="rId11" Type="http://schemas.openxmlformats.org/officeDocument/2006/relationships/hyperlink" Target="https://es.wikipedia.org/wiki/Depurador" TargetMode="External"/><Relationship Id="rId5" Type="http://schemas.openxmlformats.org/officeDocument/2006/relationships/hyperlink" Target="https://es.wikipedia.org/wiki/Software" TargetMode="External"/><Relationship Id="rId15" Type="http://schemas.openxmlformats.org/officeDocument/2006/relationships/hyperlink" Target="https://es.wikipedia.org/wiki/Programaci%C3%B3n" TargetMode="External"/><Relationship Id="rId10" Type="http://schemas.openxmlformats.org/officeDocument/2006/relationships/hyperlink" Target="https://es.wikipedia.org/wiki/Beta_tester" TargetMode="External"/><Relationship Id="rId4" Type="http://schemas.openxmlformats.org/officeDocument/2006/relationships/hyperlink" Target="https://es.wikipedia.org/wiki/Computadora" TargetMode="External"/><Relationship Id="rId9" Type="http://schemas.openxmlformats.org/officeDocument/2006/relationships/hyperlink" Target="https://es.wikipedia.org/wiki/Sem%C3%A1ntica" TargetMode="External"/><Relationship Id="rId14" Type="http://schemas.openxmlformats.org/officeDocument/2006/relationships/hyperlink" Target="https://es.wikipedia.org/wiki/Programa_inform%C3%A1tico"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HTML" TargetMode="External"/><Relationship Id="rId7" Type="http://schemas.openxmlformats.org/officeDocument/2006/relationships/hyperlink" Target="https://es.wikipedia.org/wiki/Lenguaje" TargetMode="External"/><Relationship Id="rId2" Type="http://schemas.openxmlformats.org/officeDocument/2006/relationships/hyperlink" Target="https://es.wikipedia.org/wiki/Lenguaje_inform%C3%A1tico" TargetMode="External"/><Relationship Id="rId1" Type="http://schemas.openxmlformats.org/officeDocument/2006/relationships/slideLayout" Target="../slideLayouts/slideLayout1.xml"/><Relationship Id="rId6" Type="http://schemas.openxmlformats.org/officeDocument/2006/relationships/hyperlink" Target="https://es.wikipedia.org/wiki/Conjunto_de_instrucciones" TargetMode="External"/><Relationship Id="rId5" Type="http://schemas.openxmlformats.org/officeDocument/2006/relationships/hyperlink" Target="https://es.wikipedia.org/wiki/P%C3%A1gina_web" TargetMode="External"/><Relationship Id="rId4" Type="http://schemas.openxmlformats.org/officeDocument/2006/relationships/hyperlink" Target="https://es.wikipedia.org/wiki/Lenguaje_de_marcado" TargetMode="Externa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s.wikipedia.org/wiki/Circuito_integrado" TargetMode="External"/><Relationship Id="rId13" Type="http://schemas.openxmlformats.org/officeDocument/2006/relationships/hyperlink" Target="https://es.wikipedia.org/wiki/Inform%C3%A1tica#cite_note-4" TargetMode="External"/><Relationship Id="rId3" Type="http://schemas.openxmlformats.org/officeDocument/2006/relationships/hyperlink" Target="https://es.wikipedia.org/wiki/Inform%C3%A1tica#cite_note-1" TargetMode="External"/><Relationship Id="rId7" Type="http://schemas.openxmlformats.org/officeDocument/2006/relationships/hyperlink" Target="https://es.wikipedia.org/wiki/Electr%C3%B3nica_digital" TargetMode="External"/><Relationship Id="rId12" Type="http://schemas.openxmlformats.org/officeDocument/2006/relationships/hyperlink" Target="https://es.wikipedia.org/wiki/Inform%C3%A1tica#cite_note-3" TargetMode="External"/><Relationship Id="rId2" Type="http://schemas.openxmlformats.org/officeDocument/2006/relationships/notesSlide" Target="../notesSlides/notesSlide1.xml"/><Relationship Id="rId16" Type="http://schemas.openxmlformats.org/officeDocument/2006/relationships/hyperlink" Target="https://es.wikipedia.org/wiki/Alexander_Mikhailov" TargetMode="External"/><Relationship Id="rId1" Type="http://schemas.openxmlformats.org/officeDocument/2006/relationships/slideLayout" Target="../slideLayouts/slideLayout1.xml"/><Relationship Id="rId6" Type="http://schemas.openxmlformats.org/officeDocument/2006/relationships/hyperlink" Target="https://es.wikipedia.org/wiki/Dato" TargetMode="External"/><Relationship Id="rId11" Type="http://schemas.openxmlformats.org/officeDocument/2006/relationships/hyperlink" Target="https://es.wikipedia.org/wiki/Inform%C3%A1tica#cite_note-2" TargetMode="External"/><Relationship Id="rId5" Type="http://schemas.openxmlformats.org/officeDocument/2006/relationships/hyperlink" Target="https://es.wikipedia.org/wiki/Informaci%C3%B3n" TargetMode="External"/><Relationship Id="rId15" Type="http://schemas.openxmlformats.org/officeDocument/2006/relationships/hyperlink" Target="https://es.wikipedia.org/wiki/Inform%C3%A1tica#cite_note-patricio-5" TargetMode="External"/><Relationship Id="rId10" Type="http://schemas.openxmlformats.org/officeDocument/2006/relationships/hyperlink" Target="https://es.wikipedia.org/wiki/Telefon%C3%ADa_m%C3%B3vil" TargetMode="External"/><Relationship Id="rId4" Type="http://schemas.openxmlformats.org/officeDocument/2006/relationships/hyperlink" Target="https://es.wikipedia.org/wiki/Ciencia" TargetMode="External"/><Relationship Id="rId9" Type="http://schemas.openxmlformats.org/officeDocument/2006/relationships/hyperlink" Target="https://es.wikipedia.org/wiki/Internet" TargetMode="External"/><Relationship Id="rId14" Type="http://schemas.openxmlformats.org/officeDocument/2006/relationships/hyperlink" Target="https://es.wikipedia.org/wiki/Karl_Steinbuch"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s.wikipedia.org/wiki/Inteligencia_artificial" TargetMode="External"/><Relationship Id="rId13" Type="http://schemas.openxmlformats.org/officeDocument/2006/relationships/hyperlink" Target="https://es.wikipedia.org/wiki/Proceso_(inform%C3%A1tica)" TargetMode="External"/><Relationship Id="rId18" Type="http://schemas.openxmlformats.org/officeDocument/2006/relationships/hyperlink" Target="https://es.wikipedia.org/wiki/Videojuego" TargetMode="External"/><Relationship Id="rId26" Type="http://schemas.openxmlformats.org/officeDocument/2006/relationships/hyperlink" Target="https://es.wikipedia.org/wiki/Ingenier%C3%ADa" TargetMode="External"/><Relationship Id="rId3" Type="http://schemas.openxmlformats.org/officeDocument/2006/relationships/hyperlink" Target="https://es.wikipedia.org/wiki/Ciencias_de_la_computaci%C3%B3n" TargetMode="External"/><Relationship Id="rId21" Type="http://schemas.openxmlformats.org/officeDocument/2006/relationships/hyperlink" Target="https://es.wikipedia.org/wiki/Medicina" TargetMode="External"/><Relationship Id="rId7" Type="http://schemas.openxmlformats.org/officeDocument/2006/relationships/hyperlink" Target="https://es.wikipedia.org/wiki/Red_de_computadoras" TargetMode="External"/><Relationship Id="rId12" Type="http://schemas.openxmlformats.org/officeDocument/2006/relationships/hyperlink" Target="https://es.wikipedia.org/wiki/Dispositivo_de_almacenamiento_de_datos" TargetMode="External"/><Relationship Id="rId17" Type="http://schemas.openxmlformats.org/officeDocument/2006/relationships/hyperlink" Target="https://es.wikipedia.org/wiki/Investigaci%C3%B3n" TargetMode="External"/><Relationship Id="rId25" Type="http://schemas.openxmlformats.org/officeDocument/2006/relationships/hyperlink" Target="https://es.wikipedia.org/wiki/Meteorolog%C3%ADa" TargetMode="External"/><Relationship Id="rId2" Type="http://schemas.openxmlformats.org/officeDocument/2006/relationships/hyperlink" Target="https://es.wikipedia.org/wiki/Anexo:Historia_de_la_computaci%C3%B3n" TargetMode="External"/><Relationship Id="rId16" Type="http://schemas.openxmlformats.org/officeDocument/2006/relationships/hyperlink" Target="https://es.wikipedia.org/wiki/Transporte" TargetMode="External"/><Relationship Id="rId20" Type="http://schemas.openxmlformats.org/officeDocument/2006/relationships/hyperlink" Target="https://es.wikipedia.org/wiki/Multimedia" TargetMode="External"/><Relationship Id="rId1" Type="http://schemas.openxmlformats.org/officeDocument/2006/relationships/slideLayout" Target="../slideLayouts/slideLayout1.xml"/><Relationship Id="rId6" Type="http://schemas.openxmlformats.org/officeDocument/2006/relationships/hyperlink" Target="https://es.wikipedia.org/wiki/Arquitectura_de_computadoras" TargetMode="External"/><Relationship Id="rId11" Type="http://schemas.openxmlformats.org/officeDocument/2006/relationships/hyperlink" Target="https://es.wikipedia.org/wiki/Administraci%C3%B3n" TargetMode="External"/><Relationship Id="rId24" Type="http://schemas.openxmlformats.org/officeDocument/2006/relationships/hyperlink" Target="https://es.wikipedia.org/wiki/Qu%C3%ADmica" TargetMode="External"/><Relationship Id="rId5" Type="http://schemas.openxmlformats.org/officeDocument/2006/relationships/hyperlink" Target="https://es.wikipedia.org/wiki/Software" TargetMode="External"/><Relationship Id="rId15" Type="http://schemas.openxmlformats.org/officeDocument/2006/relationships/hyperlink" Target="https://es.wikipedia.org/wiki/Rob%C3%B3tica" TargetMode="External"/><Relationship Id="rId23" Type="http://schemas.openxmlformats.org/officeDocument/2006/relationships/hyperlink" Target="https://es.wikipedia.org/wiki/F%C3%ADsica" TargetMode="External"/><Relationship Id="rId10" Type="http://schemas.openxmlformats.org/officeDocument/2006/relationships/hyperlink" Target="http://dle.rae.es/?w=sinergia" TargetMode="External"/><Relationship Id="rId19" Type="http://schemas.openxmlformats.org/officeDocument/2006/relationships/hyperlink" Target="https://es.wikipedia.org/wiki/Dise%C3%B1o" TargetMode="External"/><Relationship Id="rId4" Type="http://schemas.openxmlformats.org/officeDocument/2006/relationships/hyperlink" Target="https://es.wikipedia.org/wiki/Programaci%C3%B3n" TargetMode="External"/><Relationship Id="rId9" Type="http://schemas.openxmlformats.org/officeDocument/2006/relationships/hyperlink" Target="https://es.wikipedia.org/wiki/Electr%C3%B3nica" TargetMode="External"/><Relationship Id="rId14" Type="http://schemas.openxmlformats.org/officeDocument/2006/relationships/hyperlink" Target="https://es.wikipedia.org/wiki/Industria" TargetMode="External"/><Relationship Id="rId22" Type="http://schemas.openxmlformats.org/officeDocument/2006/relationships/hyperlink" Target="https://es.wikipedia.org/wiki/Biolog%C3%ADa" TargetMode="External"/><Relationship Id="rId27" Type="http://schemas.openxmlformats.org/officeDocument/2006/relationships/hyperlink" Target="https://es.wikipedia.org/wiki/Art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Director_ejecutivo" TargetMode="External"/><Relationship Id="rId2" Type="http://schemas.openxmlformats.org/officeDocument/2006/relationships/hyperlink" Target="https://es.wikipedia.org/wiki/Toma_de_decisiones" TargetMode="External"/><Relationship Id="rId1" Type="http://schemas.openxmlformats.org/officeDocument/2006/relationships/slideLayout" Target="../slideLayouts/slideLayout1.xml"/><Relationship Id="rId5" Type="http://schemas.openxmlformats.org/officeDocument/2006/relationships/hyperlink" Target="https://es.wikipedia.org/wiki/Proceso_de_fabricaci%C3%B3n" TargetMode="External"/><Relationship Id="rId4" Type="http://schemas.openxmlformats.org/officeDocument/2006/relationships/hyperlink" Target="https://es.wikipedia.org/wiki/Empres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Red_de_%C3%A1rea_local" TargetMode="External"/><Relationship Id="rId2" Type="http://schemas.openxmlformats.org/officeDocument/2006/relationships/hyperlink" Target="https://es.wikipedia.org/wiki/Ofim%C3%A1tica#cite_note-def-1" TargetMode="External"/><Relationship Id="rId1" Type="http://schemas.openxmlformats.org/officeDocument/2006/relationships/slideLayout" Target="../slideLayouts/slideLayout1.xml"/><Relationship Id="rId4" Type="http://schemas.openxmlformats.org/officeDocument/2006/relationships/hyperlink" Target="https://es.wikipedia.org/wiki/Internet"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s.wikipedia.org/wiki/S%C3%ADntesis_de_habla" TargetMode="External"/><Relationship Id="rId3" Type="http://schemas.openxmlformats.org/officeDocument/2006/relationships/hyperlink" Target="https://es.wikipedia.org/wiki/Ofim%C3%A1tica#cite_note-2" TargetMode="External"/><Relationship Id="rId7" Type="http://schemas.openxmlformats.org/officeDocument/2006/relationships/hyperlink" Target="https://es.wikipedia.org/wiki/Reconocimiento_del_habla" TargetMode="External"/><Relationship Id="rId2" Type="http://schemas.openxmlformats.org/officeDocument/2006/relationships/hyperlink" Target="https://es.wikipedia.org/wiki/Procesador_de_texto" TargetMode="External"/><Relationship Id="rId1" Type="http://schemas.openxmlformats.org/officeDocument/2006/relationships/slideLayout" Target="../slideLayouts/slideLayout1.xml"/><Relationship Id="rId6" Type="http://schemas.openxmlformats.org/officeDocument/2006/relationships/hyperlink" Target="https://es.wikipedia.org/wiki/Cliente_de_correo_electr%C3%B3nico" TargetMode="External"/><Relationship Id="rId5" Type="http://schemas.openxmlformats.org/officeDocument/2006/relationships/hyperlink" Target="https://es.wikipedia.org/wiki/Sistema_de_gesti%C3%B3n_de_bases_de_datos" TargetMode="External"/><Relationship Id="rId4" Type="http://schemas.openxmlformats.org/officeDocument/2006/relationships/hyperlink" Target="https://es.wikipedia.org/wiki/Hoja_de_c%C3%A1lculo" TargetMode="External"/><Relationship Id="rId9" Type="http://schemas.openxmlformats.org/officeDocument/2006/relationships/hyperlink" Target="https://es.wikipedia.org/wiki/Suite_ofim%C3%A1tic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GT" sz="7200" dirty="0" err="1" smtClean="0">
                <a:latin typeface="Algerian" panose="04020705040A02060702" pitchFamily="82" charset="0"/>
              </a:rPr>
              <a:t>Capacitacion</a:t>
            </a:r>
            <a:endParaRPr lang="es-GT" sz="7200" dirty="0">
              <a:latin typeface="Algerian" panose="04020705040A02060702" pitchFamily="82" charset="0"/>
            </a:endParaRPr>
          </a:p>
        </p:txBody>
      </p:sp>
      <p:sp>
        <p:nvSpPr>
          <p:cNvPr id="3" name="Subtítulo 2"/>
          <p:cNvSpPr>
            <a:spLocks noGrp="1"/>
          </p:cNvSpPr>
          <p:nvPr>
            <p:ph type="subTitle" idx="1"/>
          </p:nvPr>
        </p:nvSpPr>
        <p:spPr/>
        <p:txBody>
          <a:bodyPr>
            <a:normAutofit/>
          </a:bodyPr>
          <a:lstStyle/>
          <a:p>
            <a:pPr algn="ctr"/>
            <a:r>
              <a:rPr lang="es-GT" sz="2400" dirty="0" err="1" smtClean="0">
                <a:solidFill>
                  <a:schemeClr val="bg1">
                    <a:lumMod val="95000"/>
                  </a:schemeClr>
                </a:solidFill>
                <a:latin typeface="Algerian" panose="04020705040A02060702" pitchFamily="82" charset="0"/>
              </a:rPr>
              <a:t>Informatica</a:t>
            </a:r>
            <a:endParaRPr lang="es-GT" sz="2400" dirty="0">
              <a:solidFill>
                <a:schemeClr val="bg1">
                  <a:lumMod val="95000"/>
                </a:schemeClr>
              </a:solidFill>
              <a:latin typeface="Algerian" panose="04020705040A02060702" pitchFamily="82"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225" y="1096463"/>
            <a:ext cx="3547997" cy="2361952"/>
          </a:xfrm>
          <a:prstGeom prst="rect">
            <a:avLst/>
          </a:prstGeom>
        </p:spPr>
      </p:pic>
    </p:spTree>
    <p:extLst>
      <p:ext uri="{BB962C8B-B14F-4D97-AF65-F5344CB8AC3E}">
        <p14:creationId xmlns:p14="http://schemas.microsoft.com/office/powerpoint/2010/main" val="305273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51768" y="688931"/>
            <a:ext cx="10446708" cy="5632311"/>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Un </a:t>
            </a:r>
            <a:r>
              <a:rPr lang="es-GT" b="1" dirty="0">
                <a:solidFill>
                  <a:schemeClr val="bg1">
                    <a:lumMod val="95000"/>
                  </a:schemeClr>
                </a:solidFill>
                <a:latin typeface="Algerian" panose="04020705040A02060702" pitchFamily="82" charset="0"/>
              </a:rPr>
              <a:t>lenguaje de programación</a:t>
            </a:r>
            <a:r>
              <a:rPr lang="es-GT" dirty="0">
                <a:solidFill>
                  <a:schemeClr val="bg1">
                    <a:lumMod val="95000"/>
                  </a:schemeClr>
                </a:solidFill>
                <a:latin typeface="Algerian" panose="04020705040A02060702" pitchFamily="82" charset="0"/>
              </a:rPr>
              <a:t> es un </a:t>
            </a:r>
            <a:r>
              <a:rPr lang="es-GT" dirty="0">
                <a:solidFill>
                  <a:schemeClr val="bg1">
                    <a:lumMod val="95000"/>
                  </a:schemeClr>
                </a:solidFill>
                <a:latin typeface="Algerian" panose="04020705040A02060702" pitchFamily="82" charset="0"/>
                <a:hlinkClick r:id="rId2" tooltip="Lenguaje formal"/>
              </a:rPr>
              <a:t>lenguaje formal</a:t>
            </a:r>
            <a:r>
              <a:rPr lang="es-GT" dirty="0">
                <a:solidFill>
                  <a:schemeClr val="bg1">
                    <a:lumMod val="95000"/>
                  </a:schemeClr>
                </a:solidFill>
                <a:latin typeface="Algerian" panose="04020705040A02060702" pitchFamily="82" charset="0"/>
              </a:rPr>
              <a:t> diseñado para realizar </a:t>
            </a:r>
            <a:r>
              <a:rPr lang="es-GT" dirty="0">
                <a:solidFill>
                  <a:schemeClr val="bg1">
                    <a:lumMod val="95000"/>
                  </a:schemeClr>
                </a:solidFill>
                <a:latin typeface="Algerian" panose="04020705040A02060702" pitchFamily="82" charset="0"/>
                <a:hlinkClick r:id="rId3" tooltip="Proceso (informática)"/>
              </a:rPr>
              <a:t>procesos</a:t>
            </a:r>
            <a:r>
              <a:rPr lang="es-GT" dirty="0">
                <a:solidFill>
                  <a:schemeClr val="bg1">
                    <a:lumMod val="95000"/>
                  </a:schemeClr>
                </a:solidFill>
                <a:latin typeface="Algerian" panose="04020705040A02060702" pitchFamily="82" charset="0"/>
              </a:rPr>
              <a:t> que pueden ser llevados a cabo por máquinas como las </a:t>
            </a:r>
            <a:r>
              <a:rPr lang="es-GT" dirty="0">
                <a:solidFill>
                  <a:schemeClr val="bg1">
                    <a:lumMod val="95000"/>
                  </a:schemeClr>
                </a:solidFill>
                <a:latin typeface="Algerian" panose="04020705040A02060702" pitchFamily="82" charset="0"/>
                <a:hlinkClick r:id="rId4" tooltip="Computadora"/>
              </a:rPr>
              <a:t>computadoras</a:t>
            </a:r>
            <a:r>
              <a:rPr lang="es-GT" dirty="0">
                <a:solidFill>
                  <a:schemeClr val="bg1">
                    <a:lumMod val="95000"/>
                  </a:schemeClr>
                </a:solidFill>
                <a:latin typeface="Algerian" panose="04020705040A02060702" pitchFamily="82" charset="0"/>
              </a:rPr>
              <a:t>.</a:t>
            </a:r>
          </a:p>
          <a:p>
            <a:r>
              <a:rPr lang="es-GT" dirty="0">
                <a:solidFill>
                  <a:schemeClr val="bg1">
                    <a:lumMod val="95000"/>
                  </a:schemeClr>
                </a:solidFill>
                <a:latin typeface="Algerian" panose="04020705040A02060702" pitchFamily="82" charset="0"/>
              </a:rPr>
              <a:t>Pueden usarse para crear </a:t>
            </a:r>
            <a:r>
              <a:rPr lang="es-GT" dirty="0">
                <a:solidFill>
                  <a:schemeClr val="bg1">
                    <a:lumMod val="95000"/>
                  </a:schemeClr>
                </a:solidFill>
                <a:latin typeface="Algerian" panose="04020705040A02060702" pitchFamily="82" charset="0"/>
                <a:hlinkClick r:id="rId5" tooltip="Software"/>
              </a:rPr>
              <a:t>programas</a:t>
            </a:r>
            <a:r>
              <a:rPr lang="es-GT" dirty="0">
                <a:solidFill>
                  <a:schemeClr val="bg1">
                    <a:lumMod val="95000"/>
                  </a:schemeClr>
                </a:solidFill>
                <a:latin typeface="Algerian" panose="04020705040A02060702" pitchFamily="82" charset="0"/>
              </a:rPr>
              <a:t> que controlen el comportamiento físico y lógico de una máquina, para expresar </a:t>
            </a:r>
            <a:r>
              <a:rPr lang="es-GT" dirty="0">
                <a:solidFill>
                  <a:schemeClr val="bg1">
                    <a:lumMod val="95000"/>
                  </a:schemeClr>
                </a:solidFill>
                <a:latin typeface="Algerian" panose="04020705040A02060702" pitchFamily="82" charset="0"/>
                <a:hlinkClick r:id="rId6" tooltip="Algoritmo"/>
              </a:rPr>
              <a:t>algoritmos</a:t>
            </a:r>
            <a:r>
              <a:rPr lang="es-GT" dirty="0">
                <a:solidFill>
                  <a:schemeClr val="bg1">
                    <a:lumMod val="95000"/>
                  </a:schemeClr>
                </a:solidFill>
                <a:latin typeface="Algerian" panose="04020705040A02060702" pitchFamily="82" charset="0"/>
              </a:rPr>
              <a:t> con precisión, o como modo de comunicación humana.</a:t>
            </a:r>
            <a:r>
              <a:rPr lang="es-GT" baseline="30000" dirty="0">
                <a:solidFill>
                  <a:schemeClr val="bg1">
                    <a:lumMod val="95000"/>
                  </a:schemeClr>
                </a:solidFill>
                <a:latin typeface="Algerian" panose="04020705040A02060702" pitchFamily="82" charset="0"/>
                <a:hlinkClick r:id="rId7"/>
              </a:rPr>
              <a:t>1</a:t>
            </a:r>
            <a:endParaRPr lang="es-GT" dirty="0">
              <a:solidFill>
                <a:schemeClr val="bg1">
                  <a:lumMod val="95000"/>
                </a:schemeClr>
              </a:solidFill>
              <a:latin typeface="Algerian" panose="04020705040A02060702" pitchFamily="82" charset="0"/>
            </a:endParaRPr>
          </a:p>
          <a:p>
            <a:r>
              <a:rPr lang="es-GT" dirty="0">
                <a:solidFill>
                  <a:schemeClr val="bg1">
                    <a:lumMod val="95000"/>
                  </a:schemeClr>
                </a:solidFill>
                <a:latin typeface="Algerian" panose="04020705040A02060702" pitchFamily="82" charset="0"/>
              </a:rPr>
              <a:t>Está formado por un conjunto de símbolos y reglas </a:t>
            </a:r>
            <a:r>
              <a:rPr lang="es-GT" dirty="0">
                <a:solidFill>
                  <a:schemeClr val="bg1">
                    <a:lumMod val="95000"/>
                  </a:schemeClr>
                </a:solidFill>
                <a:latin typeface="Algerian" panose="04020705040A02060702" pitchFamily="82" charset="0"/>
                <a:hlinkClick r:id="rId8" tooltip="Sintaxis"/>
              </a:rPr>
              <a:t>sintácticas</a:t>
            </a:r>
            <a:r>
              <a:rPr lang="es-GT" dirty="0">
                <a:solidFill>
                  <a:schemeClr val="bg1">
                    <a:lumMod val="95000"/>
                  </a:schemeClr>
                </a:solidFill>
                <a:latin typeface="Algerian" panose="04020705040A02060702" pitchFamily="82" charset="0"/>
              </a:rPr>
              <a:t> y </a:t>
            </a:r>
            <a:r>
              <a:rPr lang="es-GT" dirty="0">
                <a:solidFill>
                  <a:schemeClr val="bg1">
                    <a:lumMod val="95000"/>
                  </a:schemeClr>
                </a:solidFill>
                <a:latin typeface="Algerian" panose="04020705040A02060702" pitchFamily="82" charset="0"/>
                <a:hlinkClick r:id="rId9" tooltip="Semántica"/>
              </a:rPr>
              <a:t>semánticas</a:t>
            </a:r>
            <a:r>
              <a:rPr lang="es-GT" dirty="0">
                <a:solidFill>
                  <a:schemeClr val="bg1">
                    <a:lumMod val="95000"/>
                  </a:schemeClr>
                </a:solidFill>
                <a:latin typeface="Algerian" panose="04020705040A02060702" pitchFamily="82" charset="0"/>
              </a:rPr>
              <a:t> que definen su estructura y el significado de sus elementos y expresiones. Al proceso por el cual se escribe, </a:t>
            </a:r>
            <a:r>
              <a:rPr lang="es-GT" dirty="0">
                <a:solidFill>
                  <a:schemeClr val="bg1">
                    <a:lumMod val="95000"/>
                  </a:schemeClr>
                </a:solidFill>
                <a:latin typeface="Algerian" panose="04020705040A02060702" pitchFamily="82" charset="0"/>
                <a:hlinkClick r:id="rId10" tooltip="Beta tester"/>
              </a:rPr>
              <a:t>se prueba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1" tooltip="Depurador"/>
              </a:rPr>
              <a:t>se depura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2" tooltip="Compilador"/>
              </a:rPr>
              <a:t>se compila</a:t>
            </a:r>
            <a:r>
              <a:rPr lang="es-GT" dirty="0">
                <a:solidFill>
                  <a:schemeClr val="bg1">
                    <a:lumMod val="95000"/>
                  </a:schemeClr>
                </a:solidFill>
                <a:latin typeface="Algerian" panose="04020705040A02060702" pitchFamily="82" charset="0"/>
              </a:rPr>
              <a:t> (de ser necesario) y se mantiene el </a:t>
            </a:r>
            <a:r>
              <a:rPr lang="es-GT" dirty="0">
                <a:solidFill>
                  <a:schemeClr val="bg1">
                    <a:lumMod val="95000"/>
                  </a:schemeClr>
                </a:solidFill>
                <a:latin typeface="Algerian" panose="04020705040A02060702" pitchFamily="82" charset="0"/>
                <a:hlinkClick r:id="rId13" tooltip="Código fuente"/>
              </a:rPr>
              <a:t>código fuente</a:t>
            </a:r>
            <a:r>
              <a:rPr lang="es-GT" dirty="0">
                <a:solidFill>
                  <a:schemeClr val="bg1">
                    <a:lumMod val="95000"/>
                  </a:schemeClr>
                </a:solidFill>
                <a:latin typeface="Algerian" panose="04020705040A02060702" pitchFamily="82" charset="0"/>
              </a:rPr>
              <a:t> de un </a:t>
            </a:r>
            <a:r>
              <a:rPr lang="es-GT" dirty="0">
                <a:solidFill>
                  <a:schemeClr val="bg1">
                    <a:lumMod val="95000"/>
                  </a:schemeClr>
                </a:solidFill>
                <a:latin typeface="Algerian" panose="04020705040A02060702" pitchFamily="82" charset="0"/>
                <a:hlinkClick r:id="rId14" tooltip="Programa informático"/>
              </a:rPr>
              <a:t>programa informático</a:t>
            </a:r>
            <a:r>
              <a:rPr lang="es-GT" dirty="0">
                <a:solidFill>
                  <a:schemeClr val="bg1">
                    <a:lumMod val="95000"/>
                  </a:schemeClr>
                </a:solidFill>
                <a:latin typeface="Algerian" panose="04020705040A02060702" pitchFamily="82" charset="0"/>
              </a:rPr>
              <a:t> se le llama </a:t>
            </a:r>
            <a:r>
              <a:rPr lang="es-GT" dirty="0">
                <a:solidFill>
                  <a:schemeClr val="bg1">
                    <a:lumMod val="95000"/>
                  </a:schemeClr>
                </a:solidFill>
                <a:latin typeface="Algerian" panose="04020705040A02060702" pitchFamily="82" charset="0"/>
                <a:hlinkClick r:id="rId15" tooltip="Programación"/>
              </a:rPr>
              <a:t>programación</a:t>
            </a:r>
            <a:r>
              <a:rPr lang="es-GT" dirty="0">
                <a:solidFill>
                  <a:schemeClr val="bg1">
                    <a:lumMod val="95000"/>
                  </a:schemeClr>
                </a:solidFill>
                <a:latin typeface="Algerian" panose="04020705040A02060702" pitchFamily="82" charset="0"/>
              </a:rPr>
              <a:t>.</a:t>
            </a:r>
          </a:p>
          <a:p>
            <a:r>
              <a:rPr lang="es-GT" dirty="0">
                <a:solidFill>
                  <a:schemeClr val="bg1">
                    <a:lumMod val="95000"/>
                  </a:schemeClr>
                </a:solidFill>
                <a:latin typeface="Algerian" panose="04020705040A02060702" pitchFamily="82" charset="0"/>
              </a:rPr>
              <a:t>También la palabra programación se define como el proceso de creación de un </a:t>
            </a:r>
            <a:r>
              <a:rPr lang="es-GT" dirty="0">
                <a:solidFill>
                  <a:schemeClr val="bg1">
                    <a:lumMod val="95000"/>
                  </a:schemeClr>
                </a:solidFill>
                <a:latin typeface="Algerian" panose="04020705040A02060702" pitchFamily="82" charset="0"/>
                <a:hlinkClick r:id="rId14" tooltip="Programa informático"/>
              </a:rPr>
              <a:t>programa</a:t>
            </a:r>
            <a:r>
              <a:rPr lang="es-GT" dirty="0">
                <a:solidFill>
                  <a:schemeClr val="bg1">
                    <a:lumMod val="95000"/>
                  </a:schemeClr>
                </a:solidFill>
                <a:latin typeface="Algerian" panose="04020705040A02060702" pitchFamily="82" charset="0"/>
              </a:rPr>
              <a:t> de </a:t>
            </a:r>
            <a:r>
              <a:rPr lang="es-GT" dirty="0">
                <a:solidFill>
                  <a:schemeClr val="bg1">
                    <a:lumMod val="95000"/>
                  </a:schemeClr>
                </a:solidFill>
                <a:latin typeface="Algerian" panose="04020705040A02060702" pitchFamily="82" charset="0"/>
                <a:hlinkClick r:id="rId4" tooltip="Computadora"/>
              </a:rPr>
              <a:t>computadora</a:t>
            </a:r>
            <a:r>
              <a:rPr lang="es-GT" dirty="0">
                <a:solidFill>
                  <a:schemeClr val="bg1">
                    <a:lumMod val="95000"/>
                  </a:schemeClr>
                </a:solidFill>
                <a:latin typeface="Algerian" panose="04020705040A02060702" pitchFamily="82" charset="0"/>
              </a:rPr>
              <a:t>, mediante la aplicación de procedimientos lógicos, a través de los siguientes pasos:</a:t>
            </a:r>
          </a:p>
          <a:p>
            <a:r>
              <a:rPr lang="es-GT" dirty="0">
                <a:solidFill>
                  <a:schemeClr val="bg1">
                    <a:lumMod val="95000"/>
                  </a:schemeClr>
                </a:solidFill>
                <a:latin typeface="Algerian" panose="04020705040A02060702" pitchFamily="82" charset="0"/>
              </a:rPr>
              <a:t>El desarrollo lógico del programa para resolver un problema en particular.</a:t>
            </a:r>
          </a:p>
          <a:p>
            <a:r>
              <a:rPr lang="es-GT" dirty="0">
                <a:solidFill>
                  <a:schemeClr val="bg1">
                    <a:lumMod val="95000"/>
                  </a:schemeClr>
                </a:solidFill>
                <a:latin typeface="Algerian" panose="04020705040A02060702" pitchFamily="82" charset="0"/>
              </a:rPr>
              <a:t>Escritura de la lógica del programa empleando un lenguaje de programación específico (codificación del programa).</a:t>
            </a:r>
          </a:p>
          <a:p>
            <a:r>
              <a:rPr lang="es-GT" dirty="0">
                <a:solidFill>
                  <a:schemeClr val="bg1">
                    <a:lumMod val="95000"/>
                  </a:schemeClr>
                </a:solidFill>
                <a:latin typeface="Algerian" panose="04020705040A02060702" pitchFamily="82" charset="0"/>
              </a:rPr>
              <a:t>Ensamblaje o compilación del programa hasta convertirlo en lenguaje de máquina.</a:t>
            </a:r>
          </a:p>
          <a:p>
            <a:r>
              <a:rPr lang="es-GT" dirty="0">
                <a:solidFill>
                  <a:schemeClr val="bg1">
                    <a:lumMod val="95000"/>
                  </a:schemeClr>
                </a:solidFill>
                <a:latin typeface="Algerian" panose="04020705040A02060702" pitchFamily="82" charset="0"/>
              </a:rPr>
              <a:t>Prueba y </a:t>
            </a:r>
            <a:r>
              <a:rPr lang="es-GT" dirty="0">
                <a:solidFill>
                  <a:schemeClr val="bg1">
                    <a:lumMod val="95000"/>
                  </a:schemeClr>
                </a:solidFill>
                <a:latin typeface="Algerian" panose="04020705040A02060702" pitchFamily="82" charset="0"/>
                <a:hlinkClick r:id="rId16" tooltip="Depuración de programas"/>
              </a:rPr>
              <a:t>depuración del programa</a:t>
            </a:r>
            <a:r>
              <a:rPr lang="es-GT" dirty="0">
                <a:solidFill>
                  <a:schemeClr val="bg1">
                    <a:lumMod val="95000"/>
                  </a:schemeClr>
                </a:solidFill>
                <a:latin typeface="Algerian" panose="04020705040A02060702" pitchFamily="82" charset="0"/>
              </a:rPr>
              <a:t>.</a:t>
            </a:r>
          </a:p>
          <a:p>
            <a:r>
              <a:rPr lang="es-GT" dirty="0">
                <a:solidFill>
                  <a:schemeClr val="bg1">
                    <a:lumMod val="95000"/>
                  </a:schemeClr>
                </a:solidFill>
                <a:latin typeface="Algerian" panose="04020705040A02060702" pitchFamily="82" charset="0"/>
              </a:rPr>
              <a:t>Desarrollo de la documentación.</a:t>
            </a:r>
          </a:p>
          <a:p>
            <a:endParaRPr lang="es-GT" dirty="0"/>
          </a:p>
        </p:txBody>
      </p:sp>
    </p:spTree>
    <p:extLst>
      <p:ext uri="{BB962C8B-B14F-4D97-AF65-F5344CB8AC3E}">
        <p14:creationId xmlns:p14="http://schemas.microsoft.com/office/powerpoint/2010/main" val="370983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7447" y="1014608"/>
            <a:ext cx="9093895" cy="4524315"/>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Existe un error común que trata por sinónimos los términos 'lenguaje de programación' y '</a:t>
            </a:r>
            <a:r>
              <a:rPr lang="es-GT" dirty="0">
                <a:solidFill>
                  <a:schemeClr val="bg1">
                    <a:lumMod val="95000"/>
                  </a:schemeClr>
                </a:solidFill>
                <a:latin typeface="Algerian" panose="04020705040A02060702" pitchFamily="82" charset="0"/>
                <a:hlinkClick r:id="rId2" tooltip="Lenguaje informático"/>
              </a:rPr>
              <a:t>lenguaje informático</a:t>
            </a:r>
            <a:r>
              <a:rPr lang="es-GT" dirty="0">
                <a:solidFill>
                  <a:schemeClr val="bg1">
                    <a:lumMod val="95000"/>
                  </a:schemeClr>
                </a:solidFill>
                <a:latin typeface="Algerian" panose="04020705040A02060702" pitchFamily="82" charset="0"/>
              </a:rPr>
              <a:t>'. Los lenguajes informáticos engloban a los lenguajes de programación y a otros más, como por ejemplo </a:t>
            </a:r>
            <a:r>
              <a:rPr lang="es-GT" dirty="0">
                <a:solidFill>
                  <a:schemeClr val="bg1">
                    <a:lumMod val="95000"/>
                  </a:schemeClr>
                </a:solidFill>
                <a:latin typeface="Algerian" panose="04020705040A02060702" pitchFamily="82" charset="0"/>
                <a:hlinkClick r:id="rId3" tooltip="HTML"/>
              </a:rPr>
              <a:t>HTML</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4" tooltip="Lenguaje de marcado"/>
              </a:rPr>
              <a:t>lenguaje para el marcado</a:t>
            </a:r>
            <a:r>
              <a:rPr lang="es-GT" dirty="0">
                <a:solidFill>
                  <a:schemeClr val="bg1">
                    <a:lumMod val="95000"/>
                  </a:schemeClr>
                </a:solidFill>
                <a:latin typeface="Algerian" panose="04020705040A02060702" pitchFamily="82" charset="0"/>
              </a:rPr>
              <a:t> de </a:t>
            </a:r>
            <a:r>
              <a:rPr lang="es-GT" dirty="0">
                <a:solidFill>
                  <a:schemeClr val="bg1">
                    <a:lumMod val="95000"/>
                  </a:schemeClr>
                </a:solidFill>
                <a:latin typeface="Algerian" panose="04020705040A02060702" pitchFamily="82" charset="0"/>
                <a:hlinkClick r:id="rId5" tooltip="Página web"/>
              </a:rPr>
              <a:t>páginas web</a:t>
            </a:r>
            <a:r>
              <a:rPr lang="es-GT" dirty="0">
                <a:solidFill>
                  <a:schemeClr val="bg1">
                    <a:lumMod val="95000"/>
                  </a:schemeClr>
                </a:solidFill>
                <a:latin typeface="Algerian" panose="04020705040A02060702" pitchFamily="82" charset="0"/>
              </a:rPr>
              <a:t> que no es propiamente un lenguaje de programación, sino un </a:t>
            </a:r>
            <a:r>
              <a:rPr lang="es-GT" dirty="0">
                <a:solidFill>
                  <a:schemeClr val="bg1">
                    <a:lumMod val="95000"/>
                  </a:schemeClr>
                </a:solidFill>
                <a:latin typeface="Algerian" panose="04020705040A02060702" pitchFamily="82" charset="0"/>
                <a:hlinkClick r:id="rId6" tooltip="Conjunto de instrucciones"/>
              </a:rPr>
              <a:t>conjunto de instrucciones</a:t>
            </a:r>
            <a:r>
              <a:rPr lang="es-GT" dirty="0">
                <a:solidFill>
                  <a:schemeClr val="bg1">
                    <a:lumMod val="95000"/>
                  </a:schemeClr>
                </a:solidFill>
                <a:latin typeface="Algerian" panose="04020705040A02060702" pitchFamily="82" charset="0"/>
              </a:rPr>
              <a:t> que permiten estructurar el contenido de los documentos).</a:t>
            </a:r>
          </a:p>
          <a:p>
            <a:r>
              <a:rPr lang="es-GT" dirty="0">
                <a:solidFill>
                  <a:schemeClr val="bg1">
                    <a:lumMod val="95000"/>
                  </a:schemeClr>
                </a:solidFill>
                <a:latin typeface="Algerian" panose="04020705040A02060702" pitchFamily="82" charset="0"/>
              </a:rPr>
              <a:t>Permite especificar de </a:t>
            </a:r>
            <a:r>
              <a:rPr lang="es-GT" i="1" dirty="0">
                <a:solidFill>
                  <a:schemeClr val="bg1">
                    <a:lumMod val="95000"/>
                  </a:schemeClr>
                </a:solidFill>
                <a:latin typeface="Algerian" panose="04020705040A02060702" pitchFamily="82" charset="0"/>
              </a:rPr>
              <a:t>manera precisa</a:t>
            </a:r>
            <a:r>
              <a:rPr lang="es-GT" dirty="0">
                <a:solidFill>
                  <a:schemeClr val="bg1">
                    <a:lumMod val="95000"/>
                  </a:schemeClr>
                </a:solidFill>
                <a:latin typeface="Algerian" panose="04020705040A02060702" pitchFamily="82" charset="0"/>
              </a:rPr>
              <a:t> sobre qué datos debe operar una computadora, cómo deben ser almacenados o transmitidos y qué acciones debe tomar bajo una variada gama de circunstancias. Todo esto, a través de un </a:t>
            </a:r>
            <a:r>
              <a:rPr lang="es-GT" dirty="0">
                <a:solidFill>
                  <a:schemeClr val="bg1">
                    <a:lumMod val="95000"/>
                  </a:schemeClr>
                </a:solidFill>
                <a:latin typeface="Algerian" panose="04020705040A02060702" pitchFamily="82" charset="0"/>
                <a:hlinkClick r:id="rId7" tooltip="Lenguaje"/>
              </a:rPr>
              <a:t>lenguaje</a:t>
            </a:r>
            <a:r>
              <a:rPr lang="es-GT" dirty="0">
                <a:solidFill>
                  <a:schemeClr val="bg1">
                    <a:lumMod val="95000"/>
                  </a:schemeClr>
                </a:solidFill>
                <a:latin typeface="Algerian" panose="04020705040A02060702" pitchFamily="82" charset="0"/>
              </a:rPr>
              <a:t> que intenta estar </a:t>
            </a:r>
            <a:r>
              <a:rPr lang="es-GT" i="1" dirty="0">
                <a:solidFill>
                  <a:schemeClr val="bg1">
                    <a:lumMod val="95000"/>
                  </a:schemeClr>
                </a:solidFill>
                <a:latin typeface="Algerian" panose="04020705040A02060702" pitchFamily="82" charset="0"/>
              </a:rPr>
              <a:t>relativamente</a:t>
            </a:r>
            <a:r>
              <a:rPr lang="es-GT" dirty="0">
                <a:solidFill>
                  <a:schemeClr val="bg1">
                    <a:lumMod val="95000"/>
                  </a:schemeClr>
                </a:solidFill>
                <a:latin typeface="Algerian" panose="04020705040A02060702" pitchFamily="82" charset="0"/>
              </a:rPr>
              <a:t> próximo al lenguaje humano o natural. Una característica relevante de los lenguajes de programación es precisamente que más de un programador pueda usar un conjunto común de instrucciones que sean comprendidas entre ellos para realizar la construcción de un programa de forma colaborativa.</a:t>
            </a:r>
          </a:p>
          <a:p>
            <a:endParaRPr lang="es-GT" dirty="0"/>
          </a:p>
        </p:txBody>
      </p:sp>
    </p:spTree>
    <p:extLst>
      <p:ext uri="{BB962C8B-B14F-4D97-AF65-F5344CB8AC3E}">
        <p14:creationId xmlns:p14="http://schemas.microsoft.com/office/powerpoint/2010/main" val="70063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154797987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35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50" y="1335653"/>
            <a:ext cx="7042628" cy="4562475"/>
          </a:xfrm>
          <a:prstGeom prst="rect">
            <a:avLst/>
          </a:prstGeom>
        </p:spPr>
      </p:pic>
      <p:sp>
        <p:nvSpPr>
          <p:cNvPr id="5" name="CuadroTexto 4"/>
          <p:cNvSpPr txBox="1"/>
          <p:nvPr/>
        </p:nvSpPr>
        <p:spPr>
          <a:xfrm>
            <a:off x="1164921" y="722962"/>
            <a:ext cx="8993687" cy="523220"/>
          </a:xfrm>
          <a:prstGeom prst="rect">
            <a:avLst/>
          </a:prstGeom>
          <a:noFill/>
        </p:spPr>
        <p:txBody>
          <a:bodyPr wrap="square" rtlCol="0">
            <a:spAutoFit/>
          </a:bodyPr>
          <a:lstStyle/>
          <a:p>
            <a:r>
              <a:rPr lang="es-GT" sz="2800" dirty="0" smtClean="0">
                <a:solidFill>
                  <a:schemeClr val="bg1"/>
                </a:solidFill>
                <a:latin typeface="Algerian" panose="04020705040A02060702" pitchFamily="82" charset="0"/>
              </a:rPr>
              <a:t>Línea de tiempo del lenguaje de programación</a:t>
            </a:r>
            <a:endParaRPr lang="es-GT"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923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341" y="1109598"/>
            <a:ext cx="9159527" cy="4579764"/>
          </a:xfrm>
          <a:prstGeom prst="rect">
            <a:avLst/>
          </a:prstGeom>
        </p:spPr>
      </p:pic>
    </p:spTree>
    <p:extLst>
      <p:ext uri="{BB962C8B-B14F-4D97-AF65-F5344CB8AC3E}">
        <p14:creationId xmlns:p14="http://schemas.microsoft.com/office/powerpoint/2010/main" val="689232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80215" y="944416"/>
            <a:ext cx="8825658" cy="861420"/>
          </a:xfrm>
        </p:spPr>
        <p:txBody>
          <a:bodyPr>
            <a:normAutofit/>
          </a:bodyPr>
          <a:lstStyle/>
          <a:p>
            <a:r>
              <a:rPr lang="es-GT" sz="4400" dirty="0" smtClean="0">
                <a:solidFill>
                  <a:schemeClr val="bg1">
                    <a:lumMod val="95000"/>
                  </a:schemeClr>
                </a:solidFill>
                <a:latin typeface="Algerian" panose="04020705040A02060702" pitchFamily="82" charset="0"/>
              </a:rPr>
              <a:t>Mantenimiento preventivo</a:t>
            </a:r>
            <a:endParaRPr lang="es-GT" sz="4400" dirty="0">
              <a:solidFill>
                <a:schemeClr val="bg1">
                  <a:lumMod val="95000"/>
                </a:schemeClr>
              </a:solidFill>
              <a:latin typeface="Algerian" panose="04020705040A02060702" pitchFamily="82" charset="0"/>
            </a:endParaRPr>
          </a:p>
        </p:txBody>
      </p:sp>
      <p:sp>
        <p:nvSpPr>
          <p:cNvPr id="4" name="CuadroTexto 3"/>
          <p:cNvSpPr txBox="1"/>
          <p:nvPr/>
        </p:nvSpPr>
        <p:spPr>
          <a:xfrm>
            <a:off x="926925" y="1807924"/>
            <a:ext cx="10371551" cy="4801314"/>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En las operaciones de </a:t>
            </a:r>
            <a:r>
              <a:rPr lang="es-GT" dirty="0">
                <a:solidFill>
                  <a:schemeClr val="bg1">
                    <a:lumMod val="95000"/>
                  </a:schemeClr>
                </a:solidFill>
                <a:latin typeface="Algerian" panose="04020705040A02060702" pitchFamily="82" charset="0"/>
                <a:hlinkClick r:id="rId2" tooltip="Mantenimiento"/>
              </a:rPr>
              <a:t>mantenimiento</a:t>
            </a:r>
            <a:r>
              <a:rPr lang="es-GT" dirty="0">
                <a:solidFill>
                  <a:schemeClr val="bg1">
                    <a:lumMod val="95000"/>
                  </a:schemeClr>
                </a:solidFill>
                <a:latin typeface="Algerian" panose="04020705040A02060702" pitchFamily="82" charset="0"/>
              </a:rPr>
              <a:t>, el </a:t>
            </a:r>
            <a:r>
              <a:rPr lang="es-GT" b="1" dirty="0">
                <a:solidFill>
                  <a:schemeClr val="bg1">
                    <a:lumMod val="95000"/>
                  </a:schemeClr>
                </a:solidFill>
                <a:latin typeface="Algerian" panose="04020705040A02060702" pitchFamily="82" charset="0"/>
              </a:rPr>
              <a:t>mantenimiento preventivo</a:t>
            </a:r>
            <a:r>
              <a:rPr lang="es-GT" dirty="0">
                <a:solidFill>
                  <a:schemeClr val="bg1">
                    <a:lumMod val="95000"/>
                  </a:schemeClr>
                </a:solidFill>
                <a:latin typeface="Algerian" panose="04020705040A02060702" pitchFamily="82"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solidFill>
                  <a:schemeClr val="bg1">
                    <a:lumMod val="95000"/>
                  </a:schemeClr>
                </a:solidFill>
                <a:latin typeface="Algerian" panose="04020705040A02060702" pitchFamily="82" charset="0"/>
                <a:hlinkClick r:id="rId3" tooltip="Mantenimiento correctivo"/>
              </a:rPr>
              <a:t>mantenimiento correctivo</a:t>
            </a:r>
            <a:r>
              <a:rPr lang="es-GT" dirty="0">
                <a:solidFill>
                  <a:schemeClr val="bg1">
                    <a:lumMod val="95000"/>
                  </a:schemeClr>
                </a:solidFill>
                <a:latin typeface="Algerian" panose="04020705040A02060702" pitchFamily="82" charset="0"/>
              </a:rPr>
              <a:t> que repara o pone en condiciones de funcionamiento aquellos que dejaron de funcionar o están dañados.</a:t>
            </a:r>
          </a:p>
          <a:p>
            <a:r>
              <a:rPr lang="es-GT" dirty="0">
                <a:solidFill>
                  <a:schemeClr val="bg1">
                    <a:lumMod val="95000"/>
                  </a:schemeClr>
                </a:solidFill>
                <a:latin typeface="Algerian" panose="04020705040A02060702" pitchFamily="82" charset="0"/>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r>
              <a:rPr lang="es-GT" dirty="0" smtClean="0">
                <a:solidFill>
                  <a:schemeClr val="bg1">
                    <a:lumMod val="95000"/>
                  </a:schemeClr>
                </a:solidFill>
                <a:latin typeface="Algerian" panose="04020705040A02060702" pitchFamily="82" charset="0"/>
              </a:rPr>
              <a:t>.</a:t>
            </a:r>
            <a:r>
              <a:rPr lang="es-GT" dirty="0">
                <a:solidFill>
                  <a:schemeClr val="bg1">
                    <a:lumMod val="95000"/>
                  </a:schemeClr>
                </a:solidFill>
              </a:rPr>
              <a:t> Algunos </a:t>
            </a:r>
            <a:r>
              <a:rPr lang="es-GT" dirty="0">
                <a:solidFill>
                  <a:schemeClr val="bg1">
                    <a:lumMod val="95000"/>
                  </a:schemeClr>
                </a:solidFill>
                <a:latin typeface="Algerian" panose="04020705040A02060702" pitchFamily="82" charset="0"/>
              </a:rPr>
              <a:t>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dirty="0" smtClean="0">
              <a:solidFill>
                <a:schemeClr val="bg1">
                  <a:lumMod val="95000"/>
                </a:schemeClr>
              </a:solidFill>
              <a:latin typeface="Algerian" panose="04020705040A02060702" pitchFamily="82" charset="0"/>
            </a:endParaRPr>
          </a:p>
          <a:p>
            <a:endParaRPr lang="es-GT" dirty="0">
              <a:latin typeface="Algerian" panose="04020705040A02060702" pitchFamily="82" charset="0"/>
            </a:endParaRPr>
          </a:p>
        </p:txBody>
      </p:sp>
    </p:spTree>
    <p:extLst>
      <p:ext uri="{BB962C8B-B14F-4D97-AF65-F5344CB8AC3E}">
        <p14:creationId xmlns:p14="http://schemas.microsoft.com/office/powerpoint/2010/main" val="114101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545" y="828675"/>
            <a:ext cx="8542751" cy="5200650"/>
          </a:xfrm>
          <a:prstGeom prst="rect">
            <a:avLst/>
          </a:prstGeom>
        </p:spPr>
      </p:pic>
    </p:spTree>
    <p:extLst>
      <p:ext uri="{BB962C8B-B14F-4D97-AF65-F5344CB8AC3E}">
        <p14:creationId xmlns:p14="http://schemas.microsoft.com/office/powerpoint/2010/main" val="3539035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2279737" y="1903956"/>
            <a:ext cx="6951945" cy="707886"/>
          </a:xfrm>
          <a:prstGeom prst="rect">
            <a:avLst/>
          </a:prstGeom>
          <a:noFill/>
        </p:spPr>
        <p:txBody>
          <a:bodyPr wrap="square" rtlCol="0">
            <a:spAutoFit/>
          </a:bodyPr>
          <a:lstStyle/>
          <a:p>
            <a:pPr algn="ctr"/>
            <a:r>
              <a:rPr lang="es-GT" sz="4000" dirty="0" smtClean="0">
                <a:solidFill>
                  <a:schemeClr val="bg1">
                    <a:lumMod val="95000"/>
                  </a:schemeClr>
                </a:solidFill>
                <a:latin typeface="Algerian" panose="04020705040A02060702" pitchFamily="82" charset="0"/>
              </a:rPr>
              <a:t>Conclusión</a:t>
            </a:r>
            <a:endParaRPr lang="es-GT" sz="4000" dirty="0">
              <a:solidFill>
                <a:schemeClr val="bg1">
                  <a:lumMod val="95000"/>
                </a:schemeClr>
              </a:solidFill>
              <a:latin typeface="Algerian" panose="04020705040A02060702" pitchFamily="82" charset="0"/>
            </a:endParaRPr>
          </a:p>
        </p:txBody>
      </p:sp>
      <p:sp>
        <p:nvSpPr>
          <p:cNvPr id="10" name="Rectángulo 9"/>
          <p:cNvSpPr/>
          <p:nvPr/>
        </p:nvSpPr>
        <p:spPr>
          <a:xfrm>
            <a:off x="2812724" y="3107057"/>
            <a:ext cx="6096000" cy="923330"/>
          </a:xfrm>
          <a:prstGeom prst="rect">
            <a:avLst/>
          </a:prstGeom>
        </p:spPr>
        <p:txBody>
          <a:bodyPr>
            <a:spAutoFit/>
          </a:bodyPr>
          <a:lstStyle/>
          <a:p>
            <a:pPr algn="ctr"/>
            <a:r>
              <a:rPr lang="es-GT" dirty="0">
                <a:solidFill>
                  <a:schemeClr val="bg1">
                    <a:lumMod val="95000"/>
                  </a:schemeClr>
                </a:solidFill>
                <a:latin typeface="Algerian" panose="04020705040A02060702" pitchFamily="82" charset="0"/>
              </a:rPr>
              <a:t>Es todo aquello que nos facilita la redacción de cualquier tipo de documento , carta, o cualquier tipo de trabajo que se requiera en oficina.</a:t>
            </a:r>
            <a:endParaRPr lang="es-GT"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83137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812724" y="3107057"/>
            <a:ext cx="6096000" cy="1477328"/>
          </a:xfrm>
          <a:prstGeom prst="rect">
            <a:avLst/>
          </a:prstGeom>
        </p:spPr>
        <p:txBody>
          <a:bodyPr>
            <a:spAutoFit/>
          </a:bodyPr>
          <a:lstStyle/>
          <a:p>
            <a:pPr algn="ctr"/>
            <a:r>
              <a:rPr lang="es-GT" dirty="0" smtClean="0">
                <a:solidFill>
                  <a:schemeClr val="bg1">
                    <a:lumMod val="95000"/>
                  </a:schemeClr>
                </a:solidFill>
                <a:latin typeface="Algerian" panose="04020705040A02060702" pitchFamily="82" charset="0"/>
              </a:rPr>
              <a:t>Es la línea de códigos u ordenes que se utilizan para  darle una orden a la computadora o programa para poder resolver los problemas que se le presenten u ordenes que </a:t>
            </a:r>
            <a:r>
              <a:rPr lang="es-GT" dirty="0" err="1" smtClean="0">
                <a:solidFill>
                  <a:schemeClr val="bg1">
                    <a:lumMod val="95000"/>
                  </a:schemeClr>
                </a:solidFill>
                <a:latin typeface="Algerian" panose="04020705040A02060702" pitchFamily="82" charset="0"/>
              </a:rPr>
              <a:t>nesecite</a:t>
            </a:r>
            <a:r>
              <a:rPr lang="es-GT" dirty="0" smtClean="0">
                <a:solidFill>
                  <a:schemeClr val="bg1">
                    <a:lumMod val="95000"/>
                  </a:schemeClr>
                </a:solidFill>
                <a:latin typeface="Algerian" panose="04020705040A02060702" pitchFamily="82" charset="0"/>
              </a:rPr>
              <a:t> efectuar.</a:t>
            </a:r>
            <a:endParaRPr lang="es-GT" dirty="0">
              <a:solidFill>
                <a:schemeClr val="bg1">
                  <a:lumMod val="95000"/>
                </a:schemeClr>
              </a:solidFill>
              <a:latin typeface="Algerian" panose="04020705040A02060702" pitchFamily="82" charset="0"/>
            </a:endParaRPr>
          </a:p>
        </p:txBody>
      </p:sp>
      <p:sp>
        <p:nvSpPr>
          <p:cNvPr id="6" name="CuadroTexto 5"/>
          <p:cNvSpPr txBox="1"/>
          <p:nvPr/>
        </p:nvSpPr>
        <p:spPr>
          <a:xfrm>
            <a:off x="2279737" y="1903956"/>
            <a:ext cx="6951945" cy="707886"/>
          </a:xfrm>
          <a:prstGeom prst="rect">
            <a:avLst/>
          </a:prstGeom>
          <a:noFill/>
        </p:spPr>
        <p:txBody>
          <a:bodyPr wrap="square" rtlCol="0">
            <a:spAutoFit/>
          </a:bodyPr>
          <a:lstStyle/>
          <a:p>
            <a:pPr algn="ctr"/>
            <a:r>
              <a:rPr lang="es-GT" sz="4000" dirty="0" smtClean="0">
                <a:solidFill>
                  <a:schemeClr val="bg1">
                    <a:lumMod val="95000"/>
                  </a:schemeClr>
                </a:solidFill>
                <a:latin typeface="Algerian" panose="04020705040A02060702" pitchFamily="82" charset="0"/>
              </a:rPr>
              <a:t>Conclusión</a:t>
            </a:r>
            <a:endParaRPr lang="es-GT" sz="4000"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37164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812724" y="3107057"/>
            <a:ext cx="6096000" cy="923330"/>
          </a:xfrm>
          <a:prstGeom prst="rect">
            <a:avLst/>
          </a:prstGeom>
        </p:spPr>
        <p:txBody>
          <a:bodyPr>
            <a:spAutoFit/>
          </a:bodyPr>
          <a:lstStyle/>
          <a:p>
            <a:pPr algn="ctr"/>
            <a:r>
              <a:rPr lang="es-GT" dirty="0" smtClean="0">
                <a:solidFill>
                  <a:schemeClr val="bg1">
                    <a:lumMod val="95000"/>
                  </a:schemeClr>
                </a:solidFill>
                <a:latin typeface="Algerian" panose="04020705040A02060702" pitchFamily="82" charset="0"/>
              </a:rPr>
              <a:t>Es el tipo de mantenimiento que nos ayuda a prevenir problemas en el equipo  se hace por </a:t>
            </a:r>
            <a:r>
              <a:rPr lang="es-GT" dirty="0" err="1" smtClean="0">
                <a:solidFill>
                  <a:schemeClr val="bg1">
                    <a:lumMod val="95000"/>
                  </a:schemeClr>
                </a:solidFill>
                <a:latin typeface="Algerian" panose="04020705040A02060702" pitchFamily="82" charset="0"/>
              </a:rPr>
              <a:t>precaucion</a:t>
            </a:r>
            <a:r>
              <a:rPr lang="es-GT" dirty="0" smtClean="0">
                <a:solidFill>
                  <a:schemeClr val="bg1">
                    <a:lumMod val="95000"/>
                  </a:schemeClr>
                </a:solidFill>
                <a:latin typeface="Algerian" panose="04020705040A02060702" pitchFamily="82" charset="0"/>
              </a:rPr>
              <a:t> a un daño mayor </a:t>
            </a:r>
            <a:r>
              <a:rPr lang="es-GT" smtClean="0">
                <a:solidFill>
                  <a:schemeClr val="bg1">
                    <a:lumMod val="95000"/>
                  </a:schemeClr>
                </a:solidFill>
                <a:latin typeface="Algerian" panose="04020705040A02060702" pitchFamily="82" charset="0"/>
              </a:rPr>
              <a:t>al equipo.</a:t>
            </a:r>
            <a:endParaRPr lang="es-GT" dirty="0">
              <a:solidFill>
                <a:schemeClr val="bg1">
                  <a:lumMod val="95000"/>
                </a:schemeClr>
              </a:solidFill>
              <a:latin typeface="Algerian" panose="04020705040A02060702" pitchFamily="82" charset="0"/>
            </a:endParaRPr>
          </a:p>
        </p:txBody>
      </p:sp>
      <p:sp>
        <p:nvSpPr>
          <p:cNvPr id="5" name="CuadroTexto 4"/>
          <p:cNvSpPr txBox="1"/>
          <p:nvPr/>
        </p:nvSpPr>
        <p:spPr>
          <a:xfrm>
            <a:off x="2279737" y="1903956"/>
            <a:ext cx="6951945" cy="707886"/>
          </a:xfrm>
          <a:prstGeom prst="rect">
            <a:avLst/>
          </a:prstGeom>
          <a:noFill/>
        </p:spPr>
        <p:txBody>
          <a:bodyPr wrap="square" rtlCol="0">
            <a:spAutoFit/>
          </a:bodyPr>
          <a:lstStyle/>
          <a:p>
            <a:pPr algn="ctr"/>
            <a:r>
              <a:rPr lang="es-GT" sz="4000" dirty="0" smtClean="0">
                <a:solidFill>
                  <a:schemeClr val="bg1">
                    <a:lumMod val="95000"/>
                  </a:schemeClr>
                </a:solidFill>
                <a:latin typeface="Algerian" panose="04020705040A02060702" pitchFamily="82" charset="0"/>
              </a:rPr>
              <a:t>Conclusión</a:t>
            </a:r>
            <a:endParaRPr lang="es-GT" sz="4000"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8133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53226" y="2004164"/>
            <a:ext cx="9131474" cy="3693319"/>
          </a:xfrm>
          <a:prstGeom prst="rect">
            <a:avLst/>
          </a:prstGeom>
          <a:noFill/>
        </p:spPr>
        <p:txBody>
          <a:bodyPr wrap="square" rtlCol="0">
            <a:spAutoFit/>
          </a:bodyPr>
          <a:lstStyle/>
          <a:p>
            <a:r>
              <a:rPr lang="es-GT" b="1" dirty="0" smtClean="0">
                <a:solidFill>
                  <a:schemeClr val="bg1">
                    <a:lumMod val="95000"/>
                  </a:schemeClr>
                </a:solidFill>
              </a:rPr>
              <a:t>Liceo Compu-Market</a:t>
            </a:r>
          </a:p>
          <a:p>
            <a:r>
              <a:rPr lang="es-GT" b="1" dirty="0" smtClean="0">
                <a:solidFill>
                  <a:schemeClr val="bg1">
                    <a:lumMod val="95000"/>
                  </a:schemeClr>
                </a:solidFill>
              </a:rPr>
              <a:t>Catedra :Practica supervisada </a:t>
            </a:r>
          </a:p>
          <a:p>
            <a:r>
              <a:rPr lang="es-GT" b="1" dirty="0" smtClean="0">
                <a:solidFill>
                  <a:schemeClr val="bg1">
                    <a:lumMod val="95000"/>
                  </a:schemeClr>
                </a:solidFill>
              </a:rPr>
              <a:t>Catedrático: Erick González</a:t>
            </a:r>
          </a:p>
          <a:p>
            <a:endParaRPr lang="es-GT" b="1" dirty="0">
              <a:solidFill>
                <a:schemeClr val="bg1">
                  <a:lumMod val="95000"/>
                </a:schemeClr>
              </a:solidFill>
            </a:endParaRPr>
          </a:p>
          <a:p>
            <a:endParaRPr lang="es-GT" b="1" dirty="0" smtClean="0">
              <a:solidFill>
                <a:schemeClr val="bg1">
                  <a:lumMod val="95000"/>
                </a:schemeClr>
              </a:solidFill>
            </a:endParaRPr>
          </a:p>
          <a:p>
            <a:r>
              <a:rPr lang="es-GT" b="1" dirty="0">
                <a:solidFill>
                  <a:schemeClr val="bg1">
                    <a:lumMod val="95000"/>
                  </a:schemeClr>
                </a:solidFill>
              </a:rPr>
              <a:t>	</a:t>
            </a:r>
            <a:r>
              <a:rPr lang="es-GT" b="1" dirty="0" smtClean="0">
                <a:solidFill>
                  <a:schemeClr val="bg1">
                    <a:lumMod val="95000"/>
                  </a:schemeClr>
                </a:solidFill>
              </a:rPr>
              <a:t>		</a:t>
            </a:r>
          </a:p>
          <a:p>
            <a:r>
              <a:rPr lang="es-GT" b="1" dirty="0">
                <a:solidFill>
                  <a:schemeClr val="bg1">
                    <a:lumMod val="95000"/>
                  </a:schemeClr>
                </a:solidFill>
              </a:rPr>
              <a:t>	</a:t>
            </a:r>
            <a:r>
              <a:rPr lang="es-GT" b="1" dirty="0" smtClean="0">
                <a:solidFill>
                  <a:schemeClr val="bg1">
                    <a:lumMod val="95000"/>
                  </a:schemeClr>
                </a:solidFill>
              </a:rPr>
              <a:t>			Tema: </a:t>
            </a:r>
            <a:r>
              <a:rPr lang="es-GT" b="1" dirty="0" err="1" smtClean="0">
                <a:solidFill>
                  <a:schemeClr val="bg1">
                    <a:lumMod val="95000"/>
                  </a:schemeClr>
                </a:solidFill>
              </a:rPr>
              <a:t>Capacitacion</a:t>
            </a:r>
            <a:r>
              <a:rPr lang="es-GT" b="1" dirty="0" smtClean="0">
                <a:solidFill>
                  <a:schemeClr val="bg1">
                    <a:lumMod val="95000"/>
                  </a:schemeClr>
                </a:solidFill>
              </a:rPr>
              <a:t> para nuevos integrantes</a:t>
            </a:r>
          </a:p>
          <a:p>
            <a:endParaRPr lang="es-GT" b="1" dirty="0">
              <a:solidFill>
                <a:schemeClr val="bg1">
                  <a:lumMod val="95000"/>
                </a:schemeClr>
              </a:solidFill>
            </a:endParaRPr>
          </a:p>
          <a:p>
            <a:endParaRPr lang="es-GT" b="1" dirty="0" smtClean="0">
              <a:solidFill>
                <a:schemeClr val="bg1">
                  <a:lumMod val="95000"/>
                </a:schemeClr>
              </a:solidFill>
            </a:endParaRPr>
          </a:p>
          <a:p>
            <a:r>
              <a:rPr lang="es-GT" b="1" dirty="0">
                <a:solidFill>
                  <a:schemeClr val="bg1">
                    <a:lumMod val="95000"/>
                  </a:schemeClr>
                </a:solidFill>
              </a:rPr>
              <a:t>	</a:t>
            </a:r>
            <a:r>
              <a:rPr lang="es-GT" b="1" dirty="0" smtClean="0">
                <a:solidFill>
                  <a:schemeClr val="bg1">
                    <a:lumMod val="95000"/>
                  </a:schemeClr>
                </a:solidFill>
              </a:rPr>
              <a:t>						</a:t>
            </a:r>
          </a:p>
          <a:p>
            <a:r>
              <a:rPr lang="es-GT" b="1" dirty="0">
                <a:solidFill>
                  <a:schemeClr val="bg1">
                    <a:lumMod val="95000"/>
                  </a:schemeClr>
                </a:solidFill>
              </a:rPr>
              <a:t>	</a:t>
            </a:r>
            <a:r>
              <a:rPr lang="es-GT" b="1" dirty="0" smtClean="0">
                <a:solidFill>
                  <a:schemeClr val="bg1">
                    <a:lumMod val="95000"/>
                  </a:schemeClr>
                </a:solidFill>
              </a:rPr>
              <a:t>							Nombre: Alejandro José Galicia Herrera</a:t>
            </a:r>
          </a:p>
          <a:p>
            <a:r>
              <a:rPr lang="es-GT" b="1" dirty="0" smtClean="0">
                <a:solidFill>
                  <a:schemeClr val="bg1">
                    <a:lumMod val="95000"/>
                  </a:schemeClr>
                </a:solidFill>
              </a:rPr>
              <a:t>								5To Bachillerato en ciencias y letras con O. C.</a:t>
            </a:r>
          </a:p>
          <a:p>
            <a:r>
              <a:rPr lang="es-GT" b="1" dirty="0">
                <a:solidFill>
                  <a:schemeClr val="bg1">
                    <a:lumMod val="95000"/>
                  </a:schemeClr>
                </a:solidFill>
              </a:rPr>
              <a:t>	</a:t>
            </a:r>
            <a:r>
              <a:rPr lang="es-GT" b="1" dirty="0" smtClean="0">
                <a:solidFill>
                  <a:schemeClr val="bg1">
                    <a:lumMod val="95000"/>
                  </a:schemeClr>
                </a:solidFill>
              </a:rPr>
              <a:t>						  	Fecha: 20/04/2017					</a:t>
            </a:r>
            <a:endParaRPr lang="es-GT" b="1" dirty="0">
              <a:solidFill>
                <a:schemeClr val="bg1">
                  <a:lumMod val="95000"/>
                </a:schemeClr>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926" y="651223"/>
            <a:ext cx="2466975" cy="1847850"/>
          </a:xfrm>
          <a:prstGeom prst="rect">
            <a:avLst/>
          </a:prstGeom>
        </p:spPr>
      </p:pic>
    </p:spTree>
    <p:extLst>
      <p:ext uri="{BB962C8B-B14F-4D97-AF65-F5344CB8AC3E}">
        <p14:creationId xmlns:p14="http://schemas.microsoft.com/office/powerpoint/2010/main" val="137565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5400" dirty="0" err="1" smtClean="0">
                <a:latin typeface="Algerian" panose="04020705040A02060702" pitchFamily="82" charset="0"/>
              </a:rPr>
              <a:t>Introduccion</a:t>
            </a:r>
            <a:endParaRPr lang="es-GT" sz="5400" dirty="0">
              <a:latin typeface="Algerian" panose="04020705040A02060702" pitchFamily="82" charset="0"/>
            </a:endParaRPr>
          </a:p>
        </p:txBody>
      </p:sp>
      <p:sp>
        <p:nvSpPr>
          <p:cNvPr id="4" name="CuadroTexto 3"/>
          <p:cNvSpPr txBox="1"/>
          <p:nvPr/>
        </p:nvSpPr>
        <p:spPr>
          <a:xfrm>
            <a:off x="2204581" y="3319397"/>
            <a:ext cx="7365304" cy="2215991"/>
          </a:xfrm>
          <a:prstGeom prst="rect">
            <a:avLst/>
          </a:prstGeom>
          <a:noFill/>
        </p:spPr>
        <p:txBody>
          <a:bodyPr wrap="square" rtlCol="0">
            <a:spAutoFit/>
          </a:bodyPr>
          <a:lstStyle/>
          <a:p>
            <a:pPr algn="ctr"/>
            <a:r>
              <a:rPr lang="es-GT" sz="2400" b="1" dirty="0">
                <a:latin typeface="Algerian" panose="04020705040A02060702" pitchFamily="82" charset="0"/>
              </a:rPr>
              <a:t>Se presenta una diapositiva con el motivo de apoyar y guiar a los nuevos integrantes de la empresa en el área de informática con el fin de ayudarlos y motivarlos en sus labores diarias</a:t>
            </a:r>
          </a:p>
          <a:p>
            <a:pPr algn="just"/>
            <a:endParaRPr lang="es-GT" dirty="0"/>
          </a:p>
        </p:txBody>
      </p:sp>
    </p:spTree>
    <p:extLst>
      <p:ext uri="{BB962C8B-B14F-4D97-AF65-F5344CB8AC3E}">
        <p14:creationId xmlns:p14="http://schemas.microsoft.com/office/powerpoint/2010/main" val="34562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4608" y="663879"/>
            <a:ext cx="6037545" cy="923330"/>
          </a:xfrm>
          <a:prstGeom prst="rect">
            <a:avLst/>
          </a:prstGeom>
          <a:noFill/>
        </p:spPr>
        <p:txBody>
          <a:bodyPr wrap="square" rtlCol="0">
            <a:spAutoFit/>
          </a:bodyPr>
          <a:lstStyle/>
          <a:p>
            <a:pPr algn="ctr"/>
            <a:r>
              <a:rPr lang="es-GT" sz="5400" dirty="0" smtClean="0">
                <a:solidFill>
                  <a:schemeClr val="bg1">
                    <a:lumMod val="95000"/>
                  </a:schemeClr>
                </a:solidFill>
                <a:latin typeface="Algerian" panose="04020705040A02060702" pitchFamily="82" charset="0"/>
              </a:rPr>
              <a:t>Informática</a:t>
            </a:r>
            <a:endParaRPr lang="es-GT" sz="5400" dirty="0">
              <a:solidFill>
                <a:schemeClr val="bg1">
                  <a:lumMod val="95000"/>
                </a:schemeClr>
              </a:solidFill>
              <a:latin typeface="Algerian" panose="04020705040A02060702" pitchFamily="82" charset="0"/>
            </a:endParaRPr>
          </a:p>
        </p:txBody>
      </p:sp>
      <p:sp>
        <p:nvSpPr>
          <p:cNvPr id="5" name="CuadroTexto 4"/>
          <p:cNvSpPr txBox="1"/>
          <p:nvPr/>
        </p:nvSpPr>
        <p:spPr>
          <a:xfrm>
            <a:off x="1014608" y="1587209"/>
            <a:ext cx="10045874" cy="3970318"/>
          </a:xfrm>
          <a:prstGeom prst="rect">
            <a:avLst/>
          </a:prstGeom>
          <a:noFill/>
        </p:spPr>
        <p:txBody>
          <a:bodyPr wrap="square" rtlCol="0">
            <a:spAutoFit/>
          </a:bodyPr>
          <a:lstStyle/>
          <a:p>
            <a:r>
              <a:rPr lang="es-GT" dirty="0">
                <a:solidFill>
                  <a:schemeClr val="bg1">
                    <a:lumMod val="95000"/>
                  </a:schemeClr>
                </a:solidFill>
              </a:rPr>
              <a:t>La </a:t>
            </a:r>
            <a:r>
              <a:rPr lang="es-GT" b="1" dirty="0">
                <a:solidFill>
                  <a:schemeClr val="bg1">
                    <a:lumMod val="95000"/>
                  </a:schemeClr>
                </a:solidFill>
              </a:rPr>
              <a:t>informática</a:t>
            </a:r>
            <a:r>
              <a:rPr lang="es-GT" dirty="0">
                <a:solidFill>
                  <a:schemeClr val="bg1">
                    <a:lumMod val="95000"/>
                  </a:schemeClr>
                </a:solidFill>
              </a:rPr>
              <a:t>, también llamada </a:t>
            </a:r>
            <a:r>
              <a:rPr lang="es-GT" b="1" dirty="0">
                <a:solidFill>
                  <a:schemeClr val="bg1">
                    <a:lumMod val="95000"/>
                  </a:schemeClr>
                </a:solidFill>
              </a:rPr>
              <a:t>computación</a:t>
            </a:r>
            <a:r>
              <a:rPr lang="es-GT" dirty="0">
                <a:solidFill>
                  <a:schemeClr val="bg1">
                    <a:lumMod val="95000"/>
                  </a:schemeClr>
                </a:solidFill>
              </a:rPr>
              <a:t> en América latina,</a:t>
            </a:r>
            <a:r>
              <a:rPr lang="es-GT" baseline="30000" dirty="0">
                <a:solidFill>
                  <a:schemeClr val="bg1">
                    <a:lumMod val="95000"/>
                  </a:schemeClr>
                </a:solidFill>
                <a:hlinkClick r:id="rId3"/>
              </a:rPr>
              <a:t>1</a:t>
            </a:r>
            <a:r>
              <a:rPr lang="es-GT" dirty="0">
                <a:solidFill>
                  <a:schemeClr val="bg1">
                    <a:lumMod val="95000"/>
                  </a:schemeClr>
                </a:solidFill>
              </a:rPr>
              <a:t> es una </a:t>
            </a:r>
            <a:r>
              <a:rPr lang="es-GT" dirty="0">
                <a:solidFill>
                  <a:schemeClr val="bg1">
                    <a:lumMod val="95000"/>
                  </a:schemeClr>
                </a:solidFill>
                <a:hlinkClick r:id="rId4" tooltip="Ciencia"/>
              </a:rPr>
              <a:t>ciencia</a:t>
            </a:r>
            <a:r>
              <a:rPr lang="es-GT" dirty="0">
                <a:solidFill>
                  <a:schemeClr val="bg1">
                    <a:lumMod val="95000"/>
                  </a:schemeClr>
                </a:solidFill>
              </a:rPr>
              <a:t> que estudia métodos, técnicas, procesos, con el fin de almacenar, procesar y transmitir </a:t>
            </a:r>
            <a:r>
              <a:rPr lang="es-GT" dirty="0">
                <a:solidFill>
                  <a:schemeClr val="bg1">
                    <a:lumMod val="95000"/>
                  </a:schemeClr>
                </a:solidFill>
                <a:hlinkClick r:id="rId5" tooltip="Información"/>
              </a:rPr>
              <a:t>información</a:t>
            </a:r>
            <a:r>
              <a:rPr lang="es-GT" dirty="0">
                <a:solidFill>
                  <a:schemeClr val="bg1">
                    <a:lumMod val="95000"/>
                  </a:schemeClr>
                </a:solidFill>
              </a:rPr>
              <a:t> y </a:t>
            </a:r>
            <a:r>
              <a:rPr lang="es-GT" dirty="0">
                <a:solidFill>
                  <a:schemeClr val="bg1">
                    <a:lumMod val="95000"/>
                  </a:schemeClr>
                </a:solidFill>
                <a:hlinkClick r:id="rId6" tooltip="Dato"/>
              </a:rPr>
              <a:t>datos</a:t>
            </a:r>
            <a:r>
              <a:rPr lang="es-GT" dirty="0">
                <a:solidFill>
                  <a:schemeClr val="bg1">
                    <a:lumMod val="95000"/>
                  </a:schemeClr>
                </a:solidFill>
              </a:rPr>
              <a:t> en formato </a:t>
            </a:r>
            <a:r>
              <a:rPr lang="es-GT" dirty="0">
                <a:solidFill>
                  <a:schemeClr val="bg1">
                    <a:lumMod val="95000"/>
                  </a:schemeClr>
                </a:solidFill>
                <a:hlinkClick r:id="rId7" tooltip="Electrónica digital"/>
              </a:rPr>
              <a:t>digital</a:t>
            </a:r>
            <a:r>
              <a:rPr lang="es-GT" dirty="0">
                <a:solidFill>
                  <a:schemeClr val="bg1">
                    <a:lumMod val="95000"/>
                  </a:schemeClr>
                </a:solidFill>
              </a:rPr>
              <a:t>. La informática se ha desarrollado rápidamente a partir de la segunda mitad del siglo XX, con la aparición de tecnologías tales como el </a:t>
            </a:r>
            <a:r>
              <a:rPr lang="es-GT" dirty="0">
                <a:solidFill>
                  <a:schemeClr val="bg1">
                    <a:lumMod val="95000"/>
                  </a:schemeClr>
                </a:solidFill>
                <a:hlinkClick r:id="rId8" tooltip="Circuito integrado"/>
              </a:rPr>
              <a:t>circuito integrado</a:t>
            </a:r>
            <a:r>
              <a:rPr lang="es-GT" dirty="0">
                <a:solidFill>
                  <a:schemeClr val="bg1">
                    <a:lumMod val="95000"/>
                  </a:schemeClr>
                </a:solidFill>
              </a:rPr>
              <a:t>, el </a:t>
            </a:r>
            <a:r>
              <a:rPr lang="es-GT" dirty="0">
                <a:solidFill>
                  <a:schemeClr val="bg1">
                    <a:lumMod val="95000"/>
                  </a:schemeClr>
                </a:solidFill>
                <a:hlinkClick r:id="rId9" tooltip="Internet"/>
              </a:rPr>
              <a:t>Internet</a:t>
            </a:r>
            <a:r>
              <a:rPr lang="es-GT" dirty="0">
                <a:solidFill>
                  <a:schemeClr val="bg1">
                    <a:lumMod val="95000"/>
                  </a:schemeClr>
                </a:solidFill>
              </a:rPr>
              <a:t>, y el </a:t>
            </a:r>
            <a:r>
              <a:rPr lang="es-GT" dirty="0">
                <a:solidFill>
                  <a:schemeClr val="bg1">
                    <a:lumMod val="95000"/>
                  </a:schemeClr>
                </a:solidFill>
                <a:hlinkClick r:id="rId10" tooltip="Telefonía móvil"/>
              </a:rPr>
              <a:t>teléfono móvil</a:t>
            </a:r>
            <a:r>
              <a:rPr lang="es-GT" dirty="0">
                <a:solidFill>
                  <a:schemeClr val="bg1">
                    <a:lumMod val="95000"/>
                  </a:schemeClr>
                </a:solidFill>
              </a:rPr>
              <a:t>.</a:t>
            </a:r>
            <a:r>
              <a:rPr lang="es-GT" baseline="30000" dirty="0">
                <a:solidFill>
                  <a:schemeClr val="bg1">
                    <a:lumMod val="95000"/>
                  </a:schemeClr>
                </a:solidFill>
                <a:hlinkClick r:id="rId11"/>
              </a:rPr>
              <a:t>2</a:t>
            </a:r>
            <a:r>
              <a:rPr lang="es-GT" dirty="0">
                <a:solidFill>
                  <a:schemeClr val="bg1">
                    <a:lumMod val="95000"/>
                  </a:schemeClr>
                </a:solidFill>
              </a:rPr>
              <a:t> Se define como la rama de la tecnología que estudia el tratamiento automático de la información.</a:t>
            </a:r>
            <a:r>
              <a:rPr lang="es-GT" baseline="30000" dirty="0">
                <a:solidFill>
                  <a:schemeClr val="bg1">
                    <a:lumMod val="95000"/>
                  </a:schemeClr>
                </a:solidFill>
                <a:hlinkClick r:id="rId12"/>
              </a:rPr>
              <a:t>3</a:t>
            </a:r>
            <a:r>
              <a:rPr lang="es-GT" dirty="0">
                <a:solidFill>
                  <a:schemeClr val="bg1">
                    <a:lumMod val="95000"/>
                  </a:schemeClr>
                </a:solidFill>
              </a:rPr>
              <a:t> </a:t>
            </a:r>
            <a:r>
              <a:rPr lang="es-GT" baseline="30000" dirty="0">
                <a:solidFill>
                  <a:schemeClr val="bg1">
                    <a:lumMod val="95000"/>
                  </a:schemeClr>
                </a:solidFill>
                <a:hlinkClick r:id="rId13"/>
              </a:rPr>
              <a:t>4</a:t>
            </a:r>
            <a:endParaRPr lang="es-GT" dirty="0">
              <a:solidFill>
                <a:schemeClr val="bg1">
                  <a:lumMod val="95000"/>
                </a:schemeClr>
              </a:solidFill>
            </a:endParaRPr>
          </a:p>
          <a:p>
            <a:r>
              <a:rPr lang="es-GT" dirty="0">
                <a:solidFill>
                  <a:schemeClr val="bg1">
                    <a:lumMod val="95000"/>
                  </a:schemeClr>
                </a:solidFill>
              </a:rPr>
              <a:t>En 1957, </a:t>
            </a:r>
            <a:r>
              <a:rPr lang="es-GT" dirty="0">
                <a:solidFill>
                  <a:schemeClr val="bg1">
                    <a:lumMod val="95000"/>
                  </a:schemeClr>
                </a:solidFill>
                <a:hlinkClick r:id="rId14" tooltip="Karl Steinbuch"/>
              </a:rPr>
              <a:t>Karl </a:t>
            </a:r>
            <a:r>
              <a:rPr lang="es-GT" dirty="0" err="1">
                <a:solidFill>
                  <a:schemeClr val="bg1">
                    <a:lumMod val="95000"/>
                  </a:schemeClr>
                </a:solidFill>
                <a:hlinkClick r:id="rId14" tooltip="Karl Steinbuch"/>
              </a:rPr>
              <a:t>Steinbuch</a:t>
            </a:r>
            <a:r>
              <a:rPr lang="es-GT" dirty="0">
                <a:solidFill>
                  <a:schemeClr val="bg1">
                    <a:lumMod val="95000"/>
                  </a:schemeClr>
                </a:solidFill>
              </a:rPr>
              <a:t> añadió la palabra alemana </a:t>
            </a:r>
            <a:r>
              <a:rPr lang="es-GT" i="1" dirty="0">
                <a:solidFill>
                  <a:schemeClr val="bg1">
                    <a:lumMod val="95000"/>
                  </a:schemeClr>
                </a:solidFill>
              </a:rPr>
              <a:t>Informatik</a:t>
            </a:r>
            <a:r>
              <a:rPr lang="es-GT" dirty="0">
                <a:solidFill>
                  <a:schemeClr val="bg1">
                    <a:lumMod val="95000"/>
                  </a:schemeClr>
                </a:solidFill>
              </a:rPr>
              <a:t> en la publicación de un documento denominado </a:t>
            </a:r>
            <a:r>
              <a:rPr lang="es-GT" i="1" dirty="0">
                <a:solidFill>
                  <a:schemeClr val="bg1">
                    <a:lumMod val="95000"/>
                  </a:schemeClr>
                </a:solidFill>
              </a:rPr>
              <a:t>Informatik: Automatische Informationsverarbeitung</a:t>
            </a:r>
            <a:r>
              <a:rPr lang="es-GT" dirty="0">
                <a:solidFill>
                  <a:schemeClr val="bg1">
                    <a:lumMod val="95000"/>
                  </a:schemeClr>
                </a:solidFill>
              </a:rPr>
              <a:t> (Informática: procesamiento automático de información).</a:t>
            </a:r>
            <a:r>
              <a:rPr lang="es-GT" baseline="30000" dirty="0">
                <a:solidFill>
                  <a:schemeClr val="bg1">
                    <a:lumMod val="95000"/>
                  </a:schemeClr>
                </a:solidFill>
                <a:hlinkClick r:id="rId15"/>
              </a:rPr>
              <a:t>5</a:t>
            </a:r>
            <a:r>
              <a:rPr lang="es-GT" dirty="0">
                <a:solidFill>
                  <a:schemeClr val="bg1">
                    <a:lumMod val="95000"/>
                  </a:schemeClr>
                </a:solidFill>
              </a:rPr>
              <a:t> El soviético </a:t>
            </a:r>
            <a:r>
              <a:rPr lang="es-GT" dirty="0">
                <a:solidFill>
                  <a:schemeClr val="bg1">
                    <a:lumMod val="95000"/>
                  </a:schemeClr>
                </a:solidFill>
                <a:hlinkClick r:id="rId16" tooltip="Alexander Mikhailov"/>
              </a:rPr>
              <a:t>Alexander Ivanovich Mikhailov</a:t>
            </a:r>
            <a:r>
              <a:rPr lang="es-GT" dirty="0">
                <a:solidFill>
                  <a:schemeClr val="bg1">
                    <a:lumMod val="95000"/>
                  </a:schemeClr>
                </a:solidFill>
              </a:rPr>
              <a:t> fue el primero en utilizar </a:t>
            </a:r>
            <a:r>
              <a:rPr lang="es-GT" i="1" dirty="0">
                <a:solidFill>
                  <a:schemeClr val="bg1">
                    <a:lumMod val="95000"/>
                  </a:schemeClr>
                </a:solidFill>
              </a:rPr>
              <a:t>Informatik</a:t>
            </a:r>
            <a:r>
              <a:rPr lang="es-GT" dirty="0">
                <a:solidFill>
                  <a:schemeClr val="bg1">
                    <a:lumMod val="95000"/>
                  </a:schemeClr>
                </a:solidFill>
              </a:rPr>
              <a:t> con el significado de «estudio, organización, y diseminación de la información científica», que sigue siendo su significado en dicha lengua.</a:t>
            </a:r>
            <a:r>
              <a:rPr lang="es-GT" baseline="30000" dirty="0">
                <a:solidFill>
                  <a:schemeClr val="bg1">
                    <a:lumMod val="95000"/>
                  </a:schemeClr>
                </a:solidFill>
                <a:hlinkClick r:id="rId15"/>
              </a:rPr>
              <a:t>5</a:t>
            </a:r>
            <a:r>
              <a:rPr lang="es-GT" dirty="0">
                <a:solidFill>
                  <a:schemeClr val="bg1">
                    <a:lumMod val="95000"/>
                  </a:schemeClr>
                </a:solidFill>
              </a:rPr>
              <a:t> En inglés, la palabra </a:t>
            </a:r>
            <a:r>
              <a:rPr lang="es-GT" i="1" dirty="0" err="1">
                <a:solidFill>
                  <a:schemeClr val="bg1">
                    <a:lumMod val="95000"/>
                  </a:schemeClr>
                </a:solidFill>
              </a:rPr>
              <a:t>informatics</a:t>
            </a:r>
            <a:r>
              <a:rPr lang="es-GT" dirty="0">
                <a:solidFill>
                  <a:schemeClr val="bg1">
                    <a:lumMod val="95000"/>
                  </a:schemeClr>
                </a:solidFill>
              </a:rPr>
              <a:t> fue acuñada independiente y casi simultáneamente por Walter F. Bauer, en 1962, cuando Bauer cofundó la empresa denominada Informatics General, Inc.</a:t>
            </a:r>
            <a:r>
              <a:rPr lang="es-GT" baseline="30000" dirty="0">
                <a:solidFill>
                  <a:schemeClr val="bg1">
                    <a:lumMod val="95000"/>
                  </a:schemeClr>
                </a:solidFill>
                <a:hlinkClick r:id="rId15"/>
              </a:rPr>
              <a:t>5</a:t>
            </a:r>
            <a:endParaRPr lang="es-GT" dirty="0">
              <a:solidFill>
                <a:schemeClr val="bg1">
                  <a:lumMod val="95000"/>
                </a:schemeClr>
              </a:solidFill>
            </a:endParaRPr>
          </a:p>
        </p:txBody>
      </p:sp>
    </p:spTree>
    <p:extLst>
      <p:ext uri="{BB962C8B-B14F-4D97-AF65-F5344CB8AC3E}">
        <p14:creationId xmlns:p14="http://schemas.microsoft.com/office/powerpoint/2010/main" val="330332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27134" y="801666"/>
            <a:ext cx="9194104" cy="5078313"/>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En los </a:t>
            </a:r>
            <a:r>
              <a:rPr lang="es-GT" dirty="0">
                <a:solidFill>
                  <a:schemeClr val="bg1">
                    <a:lumMod val="95000"/>
                  </a:schemeClr>
                </a:solidFill>
                <a:latin typeface="Algerian" panose="04020705040A02060702" pitchFamily="82" charset="0"/>
                <a:hlinkClick r:id="rId2" tooltip="Anexo:Historia de la computación"/>
              </a:rPr>
              <a:t>inicios del procesamiento automático de la información</a:t>
            </a:r>
            <a:r>
              <a:rPr lang="es-GT" dirty="0">
                <a:solidFill>
                  <a:schemeClr val="bg1">
                    <a:lumMod val="95000"/>
                  </a:schemeClr>
                </a:solidFill>
                <a:latin typeface="Algerian" panose="04020705040A02060702" pitchFamily="82" charset="0"/>
              </a:rPr>
              <a:t>, con la informática sólo se facilitaban los trabajos repetitivos y monótonos del área administrativa. La automatización de esos procesos trajo como consecuencia directa una disminución de los costes y un incremento en la productividad. En la informática convergen los fundamentos de las </a:t>
            </a:r>
            <a:r>
              <a:rPr lang="es-GT" dirty="0">
                <a:solidFill>
                  <a:schemeClr val="bg1">
                    <a:lumMod val="95000"/>
                  </a:schemeClr>
                </a:solidFill>
                <a:latin typeface="Algerian" panose="04020705040A02060702" pitchFamily="82" charset="0"/>
                <a:hlinkClick r:id="rId3" tooltip="Ciencias de la computación"/>
              </a:rPr>
              <a:t>ciencias de la computación</a:t>
            </a:r>
            <a:r>
              <a:rPr lang="es-GT" dirty="0">
                <a:solidFill>
                  <a:schemeClr val="bg1">
                    <a:lumMod val="95000"/>
                  </a:schemeClr>
                </a:solidFill>
                <a:latin typeface="Algerian" panose="04020705040A02060702" pitchFamily="82" charset="0"/>
              </a:rPr>
              <a:t>, la </a:t>
            </a:r>
            <a:r>
              <a:rPr lang="es-GT" dirty="0">
                <a:solidFill>
                  <a:schemeClr val="bg1">
                    <a:lumMod val="95000"/>
                  </a:schemeClr>
                </a:solidFill>
                <a:latin typeface="Algerian" panose="04020705040A02060702" pitchFamily="82" charset="0"/>
                <a:hlinkClick r:id="rId4" tooltip="Programación"/>
              </a:rPr>
              <a:t>programación</a:t>
            </a:r>
            <a:r>
              <a:rPr lang="es-GT" dirty="0">
                <a:solidFill>
                  <a:schemeClr val="bg1">
                    <a:lumMod val="95000"/>
                  </a:schemeClr>
                </a:solidFill>
                <a:latin typeface="Algerian" panose="04020705040A02060702" pitchFamily="82" charset="0"/>
              </a:rPr>
              <a:t>, y también las metodologías para el desarrollo de </a:t>
            </a:r>
            <a:r>
              <a:rPr lang="es-GT" i="1" dirty="0">
                <a:solidFill>
                  <a:schemeClr val="bg1">
                    <a:lumMod val="95000"/>
                  </a:schemeClr>
                </a:solidFill>
                <a:latin typeface="Algerian" panose="04020705040A02060702" pitchFamily="82" charset="0"/>
                <a:hlinkClick r:id="rId5" tooltip="Software"/>
              </a:rPr>
              <a:t>software</a:t>
            </a:r>
            <a:r>
              <a:rPr lang="es-GT" dirty="0">
                <a:solidFill>
                  <a:schemeClr val="bg1">
                    <a:lumMod val="95000"/>
                  </a:schemeClr>
                </a:solidFill>
                <a:latin typeface="Algerian" panose="04020705040A02060702" pitchFamily="82" charset="0"/>
              </a:rPr>
              <a:t>, la </a:t>
            </a:r>
            <a:r>
              <a:rPr lang="es-GT" dirty="0">
                <a:solidFill>
                  <a:schemeClr val="bg1">
                    <a:lumMod val="95000"/>
                  </a:schemeClr>
                </a:solidFill>
                <a:latin typeface="Algerian" panose="04020705040A02060702" pitchFamily="82" charset="0"/>
                <a:hlinkClick r:id="rId6" tooltip="Arquitectura de computadoras"/>
              </a:rPr>
              <a:t>arquitectura de las computadoras</a:t>
            </a:r>
            <a:r>
              <a:rPr lang="es-GT" dirty="0">
                <a:solidFill>
                  <a:schemeClr val="bg1">
                    <a:lumMod val="95000"/>
                  </a:schemeClr>
                </a:solidFill>
                <a:latin typeface="Algerian" panose="04020705040A02060702" pitchFamily="82" charset="0"/>
              </a:rPr>
              <a:t>, las </a:t>
            </a:r>
            <a:r>
              <a:rPr lang="es-GT" dirty="0">
                <a:solidFill>
                  <a:schemeClr val="bg1">
                    <a:lumMod val="95000"/>
                  </a:schemeClr>
                </a:solidFill>
                <a:latin typeface="Algerian" panose="04020705040A02060702" pitchFamily="82" charset="0"/>
                <a:hlinkClick r:id="rId7" tooltip="Red de computadoras"/>
              </a:rPr>
              <a:t>redes de computadores</a:t>
            </a:r>
            <a:r>
              <a:rPr lang="es-GT" dirty="0">
                <a:solidFill>
                  <a:schemeClr val="bg1">
                    <a:lumMod val="95000"/>
                  </a:schemeClr>
                </a:solidFill>
                <a:latin typeface="Algerian" panose="04020705040A02060702" pitchFamily="82" charset="0"/>
              </a:rPr>
              <a:t>, la </a:t>
            </a:r>
            <a:r>
              <a:rPr lang="es-GT" dirty="0">
                <a:solidFill>
                  <a:schemeClr val="bg1">
                    <a:lumMod val="95000"/>
                  </a:schemeClr>
                </a:solidFill>
                <a:latin typeface="Algerian" panose="04020705040A02060702" pitchFamily="82" charset="0"/>
                <a:hlinkClick r:id="rId8" tooltip="Inteligencia artificial"/>
              </a:rPr>
              <a:t>inteligencia artificial</a:t>
            </a:r>
            <a:r>
              <a:rPr lang="es-GT" dirty="0">
                <a:solidFill>
                  <a:schemeClr val="bg1">
                    <a:lumMod val="95000"/>
                  </a:schemeClr>
                </a:solidFill>
                <a:latin typeface="Algerian" panose="04020705040A02060702" pitchFamily="82" charset="0"/>
              </a:rPr>
              <a:t> y ciertas cuestiones relacionadas con la </a:t>
            </a:r>
            <a:r>
              <a:rPr lang="es-GT" dirty="0">
                <a:solidFill>
                  <a:schemeClr val="bg1">
                    <a:lumMod val="95000"/>
                  </a:schemeClr>
                </a:solidFill>
                <a:latin typeface="Algerian" panose="04020705040A02060702" pitchFamily="82" charset="0"/>
                <a:hlinkClick r:id="rId9" tooltip="Electrónica"/>
              </a:rPr>
              <a:t>electrónica</a:t>
            </a:r>
            <a:r>
              <a:rPr lang="es-GT" dirty="0">
                <a:solidFill>
                  <a:schemeClr val="bg1">
                    <a:lumMod val="95000"/>
                  </a:schemeClr>
                </a:solidFill>
                <a:latin typeface="Algerian" panose="04020705040A02060702" pitchFamily="82" charset="0"/>
              </a:rPr>
              <a:t>. Se puede entender por informática a la unión </a:t>
            </a:r>
            <a:r>
              <a:rPr lang="es-GT" dirty="0">
                <a:solidFill>
                  <a:schemeClr val="bg1">
                    <a:lumMod val="95000"/>
                  </a:schemeClr>
                </a:solidFill>
                <a:latin typeface="Algerian" panose="04020705040A02060702" pitchFamily="82" charset="0"/>
                <a:hlinkClick r:id="rId10" tooltip="drae:sinergia"/>
              </a:rPr>
              <a:t>sinérgica</a:t>
            </a:r>
            <a:r>
              <a:rPr lang="es-GT" dirty="0">
                <a:solidFill>
                  <a:schemeClr val="bg1">
                    <a:lumMod val="95000"/>
                  </a:schemeClr>
                </a:solidFill>
                <a:latin typeface="Algerian" panose="04020705040A02060702" pitchFamily="82" charset="0"/>
              </a:rPr>
              <a:t> de todo este conjunto de disciplinas. Esta disciplina se aplica a numerosas y variadas áreas del conocimiento o la actividad humana, como por ejemplo: </a:t>
            </a:r>
            <a:r>
              <a:rPr lang="es-GT" dirty="0">
                <a:solidFill>
                  <a:schemeClr val="bg1">
                    <a:lumMod val="95000"/>
                  </a:schemeClr>
                </a:solidFill>
                <a:latin typeface="Algerian" panose="04020705040A02060702" pitchFamily="82" charset="0"/>
                <a:hlinkClick r:id="rId11" tooltip="Administración"/>
              </a:rPr>
              <a:t>gestión de negocios</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2" tooltip="Dispositivo de almacenamiento de datos"/>
              </a:rPr>
              <a:t>almacenamiento</a:t>
            </a:r>
            <a:r>
              <a:rPr lang="es-GT" dirty="0">
                <a:solidFill>
                  <a:schemeClr val="bg1">
                    <a:lumMod val="95000"/>
                  </a:schemeClr>
                </a:solidFill>
                <a:latin typeface="Algerian" panose="04020705040A02060702" pitchFamily="82" charset="0"/>
              </a:rPr>
              <a:t> y consulta de información, monitorización y control de </a:t>
            </a:r>
            <a:r>
              <a:rPr lang="es-GT" dirty="0">
                <a:solidFill>
                  <a:schemeClr val="bg1">
                    <a:lumMod val="95000"/>
                  </a:schemeClr>
                </a:solidFill>
                <a:latin typeface="Algerian" panose="04020705040A02060702" pitchFamily="82" charset="0"/>
                <a:hlinkClick r:id="rId13" tooltip="Proceso (informática)"/>
              </a:rPr>
              <a:t>procesos</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4" tooltip="Industria"/>
              </a:rPr>
              <a:t>industria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5" tooltip="Robótica"/>
              </a:rPr>
              <a:t>robótica</a:t>
            </a:r>
            <a:r>
              <a:rPr lang="es-GT" dirty="0">
                <a:solidFill>
                  <a:schemeClr val="bg1">
                    <a:lumMod val="95000"/>
                  </a:schemeClr>
                </a:solidFill>
                <a:latin typeface="Algerian" panose="04020705040A02060702" pitchFamily="82" charset="0"/>
              </a:rPr>
              <a:t>, comunicaciones, control de </a:t>
            </a:r>
            <a:r>
              <a:rPr lang="es-GT" dirty="0">
                <a:solidFill>
                  <a:schemeClr val="bg1">
                    <a:lumMod val="95000"/>
                  </a:schemeClr>
                </a:solidFill>
                <a:latin typeface="Algerian" panose="04020705040A02060702" pitchFamily="82" charset="0"/>
                <a:hlinkClick r:id="rId16" tooltip="Transporte"/>
              </a:rPr>
              <a:t>transportes</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7" tooltip="Investigación"/>
              </a:rPr>
              <a:t>investigación</a:t>
            </a:r>
            <a:r>
              <a:rPr lang="es-GT" dirty="0">
                <a:solidFill>
                  <a:schemeClr val="bg1">
                    <a:lumMod val="95000"/>
                  </a:schemeClr>
                </a:solidFill>
                <a:latin typeface="Algerian" panose="04020705040A02060702" pitchFamily="82" charset="0"/>
              </a:rPr>
              <a:t>, desarrollo de </a:t>
            </a:r>
            <a:r>
              <a:rPr lang="es-GT" dirty="0">
                <a:solidFill>
                  <a:schemeClr val="bg1">
                    <a:lumMod val="95000"/>
                  </a:schemeClr>
                </a:solidFill>
                <a:latin typeface="Algerian" panose="04020705040A02060702" pitchFamily="82" charset="0"/>
                <a:hlinkClick r:id="rId18" tooltip="Videojuego"/>
              </a:rPr>
              <a:t>juegos</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9" tooltip="Diseño"/>
              </a:rPr>
              <a:t>diseño</a:t>
            </a:r>
            <a:r>
              <a:rPr lang="es-GT" dirty="0">
                <a:solidFill>
                  <a:schemeClr val="bg1">
                    <a:lumMod val="95000"/>
                  </a:schemeClr>
                </a:solidFill>
                <a:latin typeface="Algerian" panose="04020705040A02060702" pitchFamily="82" charset="0"/>
              </a:rPr>
              <a:t> computarizado, aplicaciones / herramientas </a:t>
            </a:r>
            <a:r>
              <a:rPr lang="es-GT" dirty="0">
                <a:solidFill>
                  <a:schemeClr val="bg1">
                    <a:lumMod val="95000"/>
                  </a:schemeClr>
                </a:solidFill>
                <a:latin typeface="Algerian" panose="04020705040A02060702" pitchFamily="82" charset="0"/>
                <a:hlinkClick r:id="rId20" tooltip="Multimedia"/>
              </a:rPr>
              <a:t>multimedia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1" tooltip="Medicina"/>
              </a:rPr>
              <a:t>medicina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2" tooltip="Biología"/>
              </a:rPr>
              <a:t>biología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3" tooltip="Física"/>
              </a:rPr>
              <a:t>física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4" tooltip="Química"/>
              </a:rPr>
              <a:t>química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5" tooltip="Meteorología"/>
              </a:rPr>
              <a:t>meteorología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6" tooltip="Ingeniería"/>
              </a:rPr>
              <a:t>ingeniería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7" tooltip="Arte"/>
              </a:rPr>
              <a:t>arte</a:t>
            </a:r>
            <a:r>
              <a:rPr lang="es-GT" dirty="0">
                <a:solidFill>
                  <a:schemeClr val="bg1">
                    <a:lumMod val="95000"/>
                  </a:schemeClr>
                </a:solidFill>
                <a:latin typeface="Algerian" panose="04020705040A02060702" pitchFamily="82" charset="0"/>
              </a:rPr>
              <a:t>, etc. </a:t>
            </a:r>
            <a:endParaRPr lang="es-GT"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153995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64921" y="1064712"/>
            <a:ext cx="8968635" cy="3970318"/>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Puede tanto facilitar la </a:t>
            </a:r>
            <a:r>
              <a:rPr lang="es-GT" dirty="0">
                <a:solidFill>
                  <a:schemeClr val="bg1">
                    <a:lumMod val="95000"/>
                  </a:schemeClr>
                </a:solidFill>
                <a:latin typeface="Algerian" panose="04020705040A02060702" pitchFamily="82" charset="0"/>
                <a:hlinkClick r:id="rId2" tooltip="Toma de decisiones"/>
              </a:rPr>
              <a:t>toma de decisiones</a:t>
            </a:r>
            <a:r>
              <a:rPr lang="es-GT" dirty="0">
                <a:solidFill>
                  <a:schemeClr val="bg1">
                    <a:lumMod val="95000"/>
                  </a:schemeClr>
                </a:solidFill>
                <a:latin typeface="Algerian" panose="04020705040A02060702" pitchFamily="82" charset="0"/>
              </a:rPr>
              <a:t> a nivel </a:t>
            </a:r>
            <a:r>
              <a:rPr lang="es-GT" dirty="0">
                <a:solidFill>
                  <a:schemeClr val="bg1">
                    <a:lumMod val="95000"/>
                  </a:schemeClr>
                </a:solidFill>
                <a:latin typeface="Algerian" panose="04020705040A02060702" pitchFamily="82" charset="0"/>
                <a:hlinkClick r:id="rId3" tooltip="Director ejecutivo"/>
              </a:rPr>
              <a:t>gerencial</a:t>
            </a:r>
            <a:r>
              <a:rPr lang="es-GT" dirty="0">
                <a:solidFill>
                  <a:schemeClr val="bg1">
                    <a:lumMod val="95000"/>
                  </a:schemeClr>
                </a:solidFill>
                <a:latin typeface="Algerian" panose="04020705040A02060702" pitchFamily="82" charset="0"/>
              </a:rPr>
              <a:t> (en una </a:t>
            </a:r>
            <a:r>
              <a:rPr lang="es-GT" dirty="0">
                <a:solidFill>
                  <a:schemeClr val="bg1">
                    <a:lumMod val="95000"/>
                  </a:schemeClr>
                </a:solidFill>
                <a:latin typeface="Algerian" panose="04020705040A02060702" pitchFamily="82" charset="0"/>
                <a:hlinkClick r:id="rId4" tooltip="Empresa"/>
              </a:rPr>
              <a:t>empresa</a:t>
            </a:r>
            <a:r>
              <a:rPr lang="es-GT" dirty="0">
                <a:solidFill>
                  <a:schemeClr val="bg1">
                    <a:lumMod val="95000"/>
                  </a:schemeClr>
                </a:solidFill>
                <a:latin typeface="Algerian" panose="04020705040A02060702" pitchFamily="82" charset="0"/>
              </a:rPr>
              <a:t>) como permitir el control de </a:t>
            </a:r>
            <a:r>
              <a:rPr lang="es-GT" dirty="0">
                <a:solidFill>
                  <a:schemeClr val="bg1">
                    <a:lumMod val="95000"/>
                  </a:schemeClr>
                </a:solidFill>
                <a:latin typeface="Algerian" panose="04020705040A02060702" pitchFamily="82" charset="0"/>
                <a:hlinkClick r:id="rId5" tooltip="Proceso de fabricación"/>
              </a:rPr>
              <a:t>procesos</a:t>
            </a:r>
            <a:r>
              <a:rPr lang="es-GT" dirty="0">
                <a:solidFill>
                  <a:schemeClr val="bg1">
                    <a:lumMod val="95000"/>
                  </a:schemeClr>
                </a:solidFill>
                <a:latin typeface="Algerian" panose="04020705040A02060702" pitchFamily="82" charset="0"/>
              </a:rPr>
              <a:t> críticos. Actualmente, es difícil concebir un área que no use, de alguna forma, el apoyo de la informática. Ésta puede cubrir un enorme abanico de funciones, que van desde las más simples cuestiones domésticas hasta los cálculos científicos más complejos. Entre las funciones principales de la informática se cuentan las siguientes:</a:t>
            </a:r>
          </a:p>
          <a:p>
            <a:r>
              <a:rPr lang="es-GT" dirty="0" smtClean="0">
                <a:solidFill>
                  <a:schemeClr val="bg1">
                    <a:lumMod val="95000"/>
                  </a:schemeClr>
                </a:solidFill>
                <a:latin typeface="Algerian" panose="04020705040A02060702" pitchFamily="82" charset="0"/>
              </a:rPr>
              <a:t>*Creación </a:t>
            </a:r>
            <a:r>
              <a:rPr lang="es-GT" dirty="0">
                <a:solidFill>
                  <a:schemeClr val="bg1">
                    <a:lumMod val="95000"/>
                  </a:schemeClr>
                </a:solidFill>
                <a:latin typeface="Algerian" panose="04020705040A02060702" pitchFamily="82" charset="0"/>
              </a:rPr>
              <a:t>de nuevas especificaciones de trabajo</a:t>
            </a:r>
          </a:p>
          <a:p>
            <a:r>
              <a:rPr lang="es-GT" dirty="0" smtClean="0">
                <a:solidFill>
                  <a:schemeClr val="bg1">
                    <a:lumMod val="95000"/>
                  </a:schemeClr>
                </a:solidFill>
                <a:latin typeface="Algerian" panose="04020705040A02060702" pitchFamily="82" charset="0"/>
              </a:rPr>
              <a:t>*Desarrollo </a:t>
            </a:r>
            <a:r>
              <a:rPr lang="es-GT" dirty="0">
                <a:solidFill>
                  <a:schemeClr val="bg1">
                    <a:lumMod val="95000"/>
                  </a:schemeClr>
                </a:solidFill>
                <a:latin typeface="Algerian" panose="04020705040A02060702" pitchFamily="82" charset="0"/>
              </a:rPr>
              <a:t>e implementación de sistemas informáticos</a:t>
            </a:r>
          </a:p>
          <a:p>
            <a:r>
              <a:rPr lang="es-GT" dirty="0" smtClean="0">
                <a:solidFill>
                  <a:schemeClr val="bg1">
                    <a:lumMod val="95000"/>
                  </a:schemeClr>
                </a:solidFill>
                <a:latin typeface="Algerian" panose="04020705040A02060702" pitchFamily="82" charset="0"/>
              </a:rPr>
              <a:t>*Sistematización </a:t>
            </a:r>
            <a:r>
              <a:rPr lang="es-GT" dirty="0">
                <a:solidFill>
                  <a:schemeClr val="bg1">
                    <a:lumMod val="95000"/>
                  </a:schemeClr>
                </a:solidFill>
                <a:latin typeface="Algerian" panose="04020705040A02060702" pitchFamily="82" charset="0"/>
              </a:rPr>
              <a:t>de procesos</a:t>
            </a:r>
          </a:p>
          <a:p>
            <a:r>
              <a:rPr lang="es-GT" dirty="0" smtClean="0">
                <a:solidFill>
                  <a:schemeClr val="bg1">
                    <a:lumMod val="95000"/>
                  </a:schemeClr>
                </a:solidFill>
                <a:latin typeface="Algerian" panose="04020705040A02060702" pitchFamily="82" charset="0"/>
              </a:rPr>
              <a:t>*Optimización </a:t>
            </a:r>
            <a:r>
              <a:rPr lang="es-GT" dirty="0">
                <a:solidFill>
                  <a:schemeClr val="bg1">
                    <a:lumMod val="95000"/>
                  </a:schemeClr>
                </a:solidFill>
                <a:latin typeface="Algerian" panose="04020705040A02060702" pitchFamily="82" charset="0"/>
              </a:rPr>
              <a:t>de los métodos y sistemas informáticos existentes</a:t>
            </a:r>
          </a:p>
          <a:p>
            <a:r>
              <a:rPr lang="es-GT" dirty="0" smtClean="0">
                <a:solidFill>
                  <a:schemeClr val="bg1">
                    <a:lumMod val="95000"/>
                  </a:schemeClr>
                </a:solidFill>
                <a:latin typeface="Algerian" panose="04020705040A02060702" pitchFamily="82" charset="0"/>
              </a:rPr>
              <a:t>*Facilitar </a:t>
            </a:r>
            <a:r>
              <a:rPr lang="es-GT" dirty="0">
                <a:solidFill>
                  <a:schemeClr val="bg1">
                    <a:lumMod val="95000"/>
                  </a:schemeClr>
                </a:solidFill>
                <a:latin typeface="Algerian" panose="04020705040A02060702" pitchFamily="82" charset="0"/>
              </a:rPr>
              <a:t>la automatización de datos y formatos.</a:t>
            </a:r>
          </a:p>
          <a:p>
            <a:r>
              <a:rPr lang="es-GT" dirty="0"/>
              <a:t/>
            </a:r>
            <a:br>
              <a:rPr lang="es-GT" dirty="0"/>
            </a:br>
            <a:endParaRPr lang="es-GT" dirty="0"/>
          </a:p>
        </p:txBody>
      </p:sp>
    </p:spTree>
    <p:extLst>
      <p:ext uri="{BB962C8B-B14F-4D97-AF65-F5344CB8AC3E}">
        <p14:creationId xmlns:p14="http://schemas.microsoft.com/office/powerpoint/2010/main" val="367274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52810" y="2179529"/>
            <a:ext cx="9206630" cy="4247317"/>
          </a:xfrm>
          <a:prstGeom prst="rect">
            <a:avLst/>
          </a:prstGeom>
          <a:noFill/>
        </p:spPr>
        <p:txBody>
          <a:bodyPr wrap="square" rtlCol="0">
            <a:spAutoFit/>
          </a:bodyPr>
          <a:lstStyle/>
          <a:p>
            <a:r>
              <a:rPr lang="es-GT" b="1" dirty="0">
                <a:solidFill>
                  <a:schemeClr val="bg1">
                    <a:lumMod val="95000"/>
                  </a:schemeClr>
                </a:solidFill>
                <a:latin typeface="Algerian" panose="04020705040A02060702" pitchFamily="82" charset="0"/>
              </a:rPr>
              <a:t>Ofimática</a:t>
            </a:r>
            <a:r>
              <a:rPr lang="es-GT" dirty="0">
                <a:solidFill>
                  <a:schemeClr val="bg1">
                    <a:lumMod val="95000"/>
                  </a:schemeClr>
                </a:solidFill>
                <a:latin typeface="Algerian" panose="04020705040A02060702" pitchFamily="82" charset="0"/>
              </a:rPr>
              <a:t>, (acrónimo de </a:t>
            </a:r>
            <a:r>
              <a:rPr lang="es-GT" dirty="0" err="1">
                <a:solidFill>
                  <a:schemeClr val="bg1">
                    <a:lumMod val="95000"/>
                  </a:schemeClr>
                </a:solidFill>
                <a:latin typeface="Algerian" panose="04020705040A02060702" pitchFamily="82" charset="0"/>
              </a:rPr>
              <a:t>ofi</a:t>
            </a:r>
            <a:r>
              <a:rPr lang="es-GT" dirty="0">
                <a:solidFill>
                  <a:schemeClr val="bg1">
                    <a:lumMod val="95000"/>
                  </a:schemeClr>
                </a:solidFill>
                <a:latin typeface="Algerian" panose="04020705040A02060702" pitchFamily="82" charset="0"/>
              </a:rPr>
              <a:t> de oficina y </a:t>
            </a:r>
            <a:r>
              <a:rPr lang="es-GT" dirty="0" err="1">
                <a:solidFill>
                  <a:schemeClr val="bg1">
                    <a:lumMod val="95000"/>
                  </a:schemeClr>
                </a:solidFill>
                <a:latin typeface="Algerian" panose="04020705040A02060702" pitchFamily="82" charset="0"/>
              </a:rPr>
              <a:t>mática</a:t>
            </a:r>
            <a:r>
              <a:rPr lang="es-GT" dirty="0">
                <a:solidFill>
                  <a:schemeClr val="bg1">
                    <a:lumMod val="95000"/>
                  </a:schemeClr>
                </a:solidFill>
                <a:latin typeface="Algerian" panose="04020705040A02060702" pitchFamily="82" charset="0"/>
              </a:rPr>
              <a:t> de informática) a veces también llamado </a:t>
            </a:r>
            <a:r>
              <a:rPr lang="es-GT" i="1" dirty="0">
                <a:solidFill>
                  <a:schemeClr val="bg1">
                    <a:lumMod val="95000"/>
                  </a:schemeClr>
                </a:solidFill>
                <a:latin typeface="Algerian" panose="04020705040A02060702" pitchFamily="82" charset="0"/>
              </a:rPr>
              <a:t>neurótica</a:t>
            </a:r>
            <a:r>
              <a:rPr lang="es-GT" dirty="0">
                <a:solidFill>
                  <a:schemeClr val="bg1">
                    <a:lumMod val="95000"/>
                  </a:schemeClr>
                </a:solidFill>
                <a:latin typeface="Algerian" panose="04020705040A02060702" pitchFamily="82" charset="0"/>
              </a:rPr>
              <a:t> o </a:t>
            </a:r>
            <a:r>
              <a:rPr lang="es-GT" i="1" dirty="0">
                <a:solidFill>
                  <a:schemeClr val="bg1">
                    <a:lumMod val="95000"/>
                  </a:schemeClr>
                </a:solidFill>
                <a:latin typeface="Algerian" panose="04020705040A02060702" pitchFamily="82" charset="0"/>
              </a:rPr>
              <a:t>automatización de escritorios</a:t>
            </a:r>
            <a:r>
              <a:rPr lang="es-GT" dirty="0">
                <a:solidFill>
                  <a:schemeClr val="bg1">
                    <a:lumMod val="95000"/>
                  </a:schemeClr>
                </a:solidFill>
                <a:latin typeface="Algerian" panose="04020705040A02060702" pitchFamily="82" charset="0"/>
              </a:rPr>
              <a:t> o </a:t>
            </a:r>
            <a:r>
              <a:rPr lang="es-GT" i="1" dirty="0">
                <a:solidFill>
                  <a:schemeClr val="bg1">
                    <a:lumMod val="95000"/>
                  </a:schemeClr>
                </a:solidFill>
                <a:latin typeface="Algerian" panose="04020705040A02060702" pitchFamily="82" charset="0"/>
              </a:rPr>
              <a:t>automatización de oficinas</a:t>
            </a:r>
            <a:r>
              <a:rPr lang="es-GT" dirty="0">
                <a:solidFill>
                  <a:schemeClr val="bg1">
                    <a:lumMod val="95000"/>
                  </a:schemeClr>
                </a:solidFill>
                <a:latin typeface="Algerian" panose="04020705040A02060702" pitchFamily="82" charset="0"/>
              </a:rPr>
              <a:t>,</a:t>
            </a:r>
            <a:r>
              <a:rPr lang="es-GT" baseline="30000" dirty="0">
                <a:solidFill>
                  <a:schemeClr val="bg1">
                    <a:lumMod val="95000"/>
                  </a:schemeClr>
                </a:solidFill>
                <a:latin typeface="Algerian" panose="04020705040A02060702" pitchFamily="82" charset="0"/>
                <a:hlinkClick r:id="rId2"/>
              </a:rPr>
              <a:t>1</a:t>
            </a:r>
            <a:r>
              <a:rPr lang="es-GT" dirty="0">
                <a:solidFill>
                  <a:schemeClr val="bg1">
                    <a:lumMod val="95000"/>
                  </a:schemeClr>
                </a:solidFill>
                <a:latin typeface="Algerian" panose="04020705040A02060702" pitchFamily="82" charset="0"/>
              </a:rPr>
              <a:t>designa al conjunto de técnicas, aplicaciones y herramientas informáticas que se utilizan en funciones de oficina para optimizar, automatizar, mejorar tareas y procedimientos relacionados. Las herramientas ofimáticas permiten idear, crear, manipular, transmitir o almacenar la información necesaria en una oficina. Actualmente es fundamental que las oficinas estén conectadas a una </a:t>
            </a:r>
            <a:r>
              <a:rPr lang="es-GT" dirty="0">
                <a:solidFill>
                  <a:schemeClr val="bg1">
                    <a:lumMod val="95000"/>
                  </a:schemeClr>
                </a:solidFill>
                <a:latin typeface="Algerian" panose="04020705040A02060702" pitchFamily="82" charset="0"/>
                <a:hlinkClick r:id="rId3" tooltip="Red de área local"/>
              </a:rPr>
              <a:t>red local</a:t>
            </a:r>
            <a:r>
              <a:rPr lang="es-GT" dirty="0">
                <a:solidFill>
                  <a:schemeClr val="bg1">
                    <a:lumMod val="95000"/>
                  </a:schemeClr>
                </a:solidFill>
                <a:latin typeface="Algerian" panose="04020705040A02060702" pitchFamily="82" charset="0"/>
              </a:rPr>
              <a:t> o a </a:t>
            </a:r>
            <a:r>
              <a:rPr lang="es-GT" dirty="0">
                <a:solidFill>
                  <a:schemeClr val="bg1">
                    <a:lumMod val="95000"/>
                  </a:schemeClr>
                </a:solidFill>
                <a:latin typeface="Algerian" panose="04020705040A02060702" pitchFamily="82" charset="0"/>
                <a:hlinkClick r:id="rId4" tooltip="Internet"/>
              </a:rPr>
              <a:t>Internet</a:t>
            </a:r>
            <a:r>
              <a:rPr lang="es-GT" dirty="0">
                <a:solidFill>
                  <a:schemeClr val="bg1">
                    <a:lumMod val="95000"/>
                  </a:schemeClr>
                </a:solidFill>
                <a:latin typeface="Algerian" panose="04020705040A02060702" pitchFamily="82" charset="0"/>
              </a:rPr>
              <a:t>.</a:t>
            </a:r>
          </a:p>
          <a:p>
            <a:r>
              <a:rPr lang="es-GT" dirty="0">
                <a:solidFill>
                  <a:schemeClr val="bg1">
                    <a:lumMod val="95000"/>
                  </a:schemeClr>
                </a:solidFill>
                <a:latin typeface="Algerian" panose="04020705040A02060702" pitchFamily="82" charset="0"/>
              </a:rPr>
              <a:t/>
            </a:r>
            <a:br>
              <a:rPr lang="es-GT" dirty="0">
                <a:solidFill>
                  <a:schemeClr val="bg1">
                    <a:lumMod val="95000"/>
                  </a:schemeClr>
                </a:solidFill>
                <a:latin typeface="Algerian" panose="04020705040A02060702" pitchFamily="82" charset="0"/>
              </a:rPr>
            </a:br>
            <a:r>
              <a:rPr lang="es-GT" dirty="0">
                <a:solidFill>
                  <a:schemeClr val="bg1">
                    <a:lumMod val="95000"/>
                  </a:schemeClr>
                </a:solidFill>
                <a:latin typeface="Algerian" panose="04020705040A02060702" pitchFamily="82" charset="0"/>
              </a:rPr>
              <a:t>La ofimática comenzó a desarrollarse en la década del 70, con la masificación de los equipos de oficina que comienzan a incluir microprocesadores, dejándose de usar métodos y herramientas por otras más modernas.</a:t>
            </a:r>
          </a:p>
          <a:p>
            <a:endParaRPr lang="es-GT" dirty="0">
              <a:latin typeface="Algerian" panose="04020705040A02060702" pitchFamily="82" charset="0"/>
            </a:endParaRPr>
          </a:p>
        </p:txBody>
      </p:sp>
      <p:sp>
        <p:nvSpPr>
          <p:cNvPr id="5" name="CuadroTexto 4"/>
          <p:cNvSpPr txBox="1"/>
          <p:nvPr/>
        </p:nvSpPr>
        <p:spPr>
          <a:xfrm>
            <a:off x="1878904" y="739036"/>
            <a:ext cx="5736921" cy="769441"/>
          </a:xfrm>
          <a:prstGeom prst="rect">
            <a:avLst/>
          </a:prstGeom>
          <a:noFill/>
        </p:spPr>
        <p:txBody>
          <a:bodyPr wrap="square" rtlCol="0">
            <a:spAutoFit/>
          </a:bodyPr>
          <a:lstStyle/>
          <a:p>
            <a:r>
              <a:rPr lang="es-GT" sz="4400" dirty="0" err="1" smtClean="0">
                <a:solidFill>
                  <a:schemeClr val="bg1">
                    <a:lumMod val="95000"/>
                  </a:schemeClr>
                </a:solidFill>
                <a:latin typeface="Algerian" panose="04020705040A02060702" pitchFamily="82" charset="0"/>
              </a:rPr>
              <a:t>Ofimatica</a:t>
            </a:r>
            <a:endParaRPr lang="es-GT" sz="4400"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296786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26510" y="651353"/>
            <a:ext cx="9331890" cy="954107"/>
          </a:xfrm>
          <a:prstGeom prst="rect">
            <a:avLst/>
          </a:prstGeom>
          <a:noFill/>
        </p:spPr>
        <p:txBody>
          <a:bodyPr wrap="square" rtlCol="0">
            <a:spAutoFit/>
          </a:bodyPr>
          <a:lstStyle/>
          <a:p>
            <a:r>
              <a:rPr lang="es-GT" sz="2800" dirty="0">
                <a:solidFill>
                  <a:schemeClr val="bg1">
                    <a:lumMod val="95000"/>
                  </a:schemeClr>
                </a:solidFill>
                <a:latin typeface="Algerian" panose="04020705040A02060702" pitchFamily="82" charset="0"/>
              </a:rPr>
              <a:t>Software </a:t>
            </a:r>
            <a:r>
              <a:rPr lang="es-GT" sz="2800" dirty="0" err="1">
                <a:solidFill>
                  <a:schemeClr val="bg1">
                    <a:lumMod val="95000"/>
                  </a:schemeClr>
                </a:solidFill>
                <a:latin typeface="Algerian" panose="04020705040A02060702" pitchFamily="82" charset="0"/>
              </a:rPr>
              <a:t>ofimaticos</a:t>
            </a:r>
            <a:r>
              <a:rPr lang="es-GT" sz="2800" dirty="0">
                <a:solidFill>
                  <a:schemeClr val="bg1">
                    <a:lumMod val="95000"/>
                  </a:schemeClr>
                </a:solidFill>
                <a:latin typeface="Algerian" panose="04020705040A02060702" pitchFamily="82" charset="0"/>
              </a:rPr>
              <a:t> que existen en el mercado</a:t>
            </a:r>
          </a:p>
          <a:p>
            <a:endParaRPr lang="es-GT" sz="2800" dirty="0"/>
          </a:p>
        </p:txBody>
      </p:sp>
      <p:sp>
        <p:nvSpPr>
          <p:cNvPr id="5" name="CuadroTexto 4"/>
          <p:cNvSpPr txBox="1"/>
          <p:nvPr/>
        </p:nvSpPr>
        <p:spPr>
          <a:xfrm>
            <a:off x="1177447" y="1605460"/>
            <a:ext cx="8480120" cy="3447098"/>
          </a:xfrm>
          <a:prstGeom prst="rect">
            <a:avLst/>
          </a:prstGeom>
          <a:noFill/>
        </p:spPr>
        <p:txBody>
          <a:bodyPr wrap="square" rtlCol="0">
            <a:spAutoFit/>
          </a:bodyPr>
          <a:lstStyle/>
          <a:p>
            <a:r>
              <a:rPr lang="es-GT" sz="2000" dirty="0">
                <a:solidFill>
                  <a:schemeClr val="bg1">
                    <a:lumMod val="95000"/>
                  </a:schemeClr>
                </a:solidFill>
                <a:latin typeface="Algerian" panose="04020705040A02060702" pitchFamily="82" charset="0"/>
                <a:hlinkClick r:id="rId2" tooltip="Procesador de texto"/>
              </a:rPr>
              <a:t>Procesamiento de textos</a:t>
            </a:r>
            <a:r>
              <a:rPr lang="es-GT" sz="2000" dirty="0">
                <a:solidFill>
                  <a:schemeClr val="bg1">
                    <a:lumMod val="95000"/>
                  </a:schemeClr>
                </a:solidFill>
                <a:latin typeface="Algerian" panose="04020705040A02060702" pitchFamily="82" charset="0"/>
              </a:rPr>
              <a:t>.</a:t>
            </a:r>
            <a:r>
              <a:rPr lang="es-GT" sz="2000" baseline="30000" dirty="0">
                <a:solidFill>
                  <a:schemeClr val="bg1">
                    <a:lumMod val="95000"/>
                  </a:schemeClr>
                </a:solidFill>
                <a:latin typeface="Algerian" panose="04020705040A02060702" pitchFamily="82" charset="0"/>
                <a:hlinkClick r:id="rId3"/>
              </a:rPr>
              <a:t>2</a:t>
            </a:r>
            <a:endParaRPr lang="es-GT" sz="2000" dirty="0">
              <a:solidFill>
                <a:schemeClr val="bg1">
                  <a:lumMod val="95000"/>
                </a:schemeClr>
              </a:solidFill>
              <a:latin typeface="Algerian" panose="04020705040A02060702" pitchFamily="82" charset="0"/>
            </a:endParaRPr>
          </a:p>
          <a:p>
            <a:r>
              <a:rPr lang="es-GT" sz="2000" dirty="0">
                <a:solidFill>
                  <a:schemeClr val="bg1">
                    <a:lumMod val="95000"/>
                  </a:schemeClr>
                </a:solidFill>
                <a:latin typeface="Algerian" panose="04020705040A02060702" pitchFamily="82" charset="0"/>
                <a:hlinkClick r:id="rId4" tooltip="Hoja de cálculo"/>
              </a:rPr>
              <a:t>Hoja de cálculo</a:t>
            </a:r>
            <a:endParaRPr lang="es-GT" sz="2000" dirty="0">
              <a:solidFill>
                <a:schemeClr val="bg1">
                  <a:lumMod val="95000"/>
                </a:schemeClr>
              </a:solidFill>
              <a:latin typeface="Algerian" panose="04020705040A02060702" pitchFamily="82" charset="0"/>
            </a:endParaRPr>
          </a:p>
          <a:p>
            <a:r>
              <a:rPr lang="es-GT" sz="2000" dirty="0">
                <a:solidFill>
                  <a:schemeClr val="bg1">
                    <a:lumMod val="95000"/>
                  </a:schemeClr>
                </a:solidFill>
                <a:latin typeface="Algerian" panose="04020705040A02060702" pitchFamily="82" charset="0"/>
              </a:rPr>
              <a:t>Herramientas de presentación.</a:t>
            </a:r>
          </a:p>
          <a:p>
            <a:r>
              <a:rPr lang="es-GT" sz="2000" dirty="0">
                <a:solidFill>
                  <a:schemeClr val="bg1">
                    <a:lumMod val="95000"/>
                  </a:schemeClr>
                </a:solidFill>
                <a:latin typeface="Algerian" panose="04020705040A02060702" pitchFamily="82" charset="0"/>
                <a:hlinkClick r:id="rId5" tooltip="Sistema de gestión de bases de datos"/>
              </a:rPr>
              <a:t>Base de datos</a:t>
            </a:r>
            <a:r>
              <a:rPr lang="es-GT" sz="2000" dirty="0">
                <a:solidFill>
                  <a:schemeClr val="bg1">
                    <a:lumMod val="95000"/>
                  </a:schemeClr>
                </a:solidFill>
                <a:latin typeface="Algerian" panose="04020705040A02060702" pitchFamily="82" charset="0"/>
              </a:rPr>
              <a:t>.</a:t>
            </a:r>
          </a:p>
          <a:p>
            <a:r>
              <a:rPr lang="es-GT" sz="2000" dirty="0">
                <a:solidFill>
                  <a:schemeClr val="bg1">
                    <a:lumMod val="95000"/>
                  </a:schemeClr>
                </a:solidFill>
                <a:latin typeface="Algerian" panose="04020705040A02060702" pitchFamily="82" charset="0"/>
              </a:rPr>
              <a:t>Utilidades: agendas, calculadoras, etc.</a:t>
            </a:r>
          </a:p>
          <a:p>
            <a:r>
              <a:rPr lang="es-GT" sz="2000" dirty="0">
                <a:solidFill>
                  <a:schemeClr val="bg1">
                    <a:lumMod val="95000"/>
                  </a:schemeClr>
                </a:solidFill>
                <a:latin typeface="Algerian" panose="04020705040A02060702" pitchFamily="82" charset="0"/>
                <a:hlinkClick r:id="rId6" tooltip="Cliente de correo electrónico"/>
              </a:rPr>
              <a:t>Programas de correo electrónico</a:t>
            </a:r>
            <a:r>
              <a:rPr lang="es-GT" sz="2000" dirty="0">
                <a:solidFill>
                  <a:schemeClr val="bg1">
                    <a:lumMod val="95000"/>
                  </a:schemeClr>
                </a:solidFill>
                <a:latin typeface="Algerian" panose="04020705040A02060702" pitchFamily="82" charset="0"/>
              </a:rPr>
              <a:t>, correo de voz, mensajeros.</a:t>
            </a:r>
          </a:p>
          <a:p>
            <a:r>
              <a:rPr lang="es-GT" sz="2000" dirty="0">
                <a:solidFill>
                  <a:schemeClr val="bg1">
                    <a:lumMod val="95000"/>
                  </a:schemeClr>
                </a:solidFill>
                <a:latin typeface="Algerian" panose="04020705040A02060702" pitchFamily="82" charset="0"/>
              </a:rPr>
              <a:t>Herramientas de </a:t>
            </a:r>
            <a:r>
              <a:rPr lang="es-GT" sz="2000" dirty="0">
                <a:solidFill>
                  <a:schemeClr val="bg1">
                    <a:lumMod val="95000"/>
                  </a:schemeClr>
                </a:solidFill>
                <a:latin typeface="Algerian" panose="04020705040A02060702" pitchFamily="82" charset="0"/>
                <a:hlinkClick r:id="rId7" tooltip="Reconocimiento del habla"/>
              </a:rPr>
              <a:t>reconocimiento</a:t>
            </a:r>
            <a:r>
              <a:rPr lang="es-GT" sz="2000" dirty="0">
                <a:solidFill>
                  <a:schemeClr val="bg1">
                    <a:lumMod val="95000"/>
                  </a:schemeClr>
                </a:solidFill>
                <a:latin typeface="Algerian" panose="04020705040A02060702" pitchFamily="82" charset="0"/>
              </a:rPr>
              <a:t> y </a:t>
            </a:r>
            <a:r>
              <a:rPr lang="es-GT" sz="2000" dirty="0">
                <a:solidFill>
                  <a:schemeClr val="bg1">
                    <a:lumMod val="95000"/>
                  </a:schemeClr>
                </a:solidFill>
                <a:latin typeface="Algerian" panose="04020705040A02060702" pitchFamily="82" charset="0"/>
                <a:hlinkClick r:id="rId8" tooltip="Síntesis de habla"/>
              </a:rPr>
              <a:t>síntesis del habla</a:t>
            </a:r>
            <a:r>
              <a:rPr lang="es-GT" sz="2000" dirty="0">
                <a:solidFill>
                  <a:schemeClr val="bg1">
                    <a:lumMod val="95000"/>
                  </a:schemeClr>
                </a:solidFill>
                <a:latin typeface="Algerian" panose="04020705040A02060702" pitchFamily="82" charset="0"/>
              </a:rPr>
              <a:t>.</a:t>
            </a:r>
          </a:p>
          <a:p>
            <a:r>
              <a:rPr lang="es-GT" sz="2000" dirty="0">
                <a:solidFill>
                  <a:schemeClr val="bg1">
                    <a:lumMod val="95000"/>
                  </a:schemeClr>
                </a:solidFill>
                <a:latin typeface="Algerian" panose="04020705040A02060702" pitchFamily="82" charset="0"/>
                <a:hlinkClick r:id="rId9" tooltip="Suite ofimática"/>
              </a:rPr>
              <a:t>Suite ofimática</a:t>
            </a:r>
            <a:r>
              <a:rPr lang="es-GT" sz="2000" dirty="0">
                <a:solidFill>
                  <a:schemeClr val="bg1">
                    <a:lumMod val="95000"/>
                  </a:schemeClr>
                </a:solidFill>
                <a:latin typeface="Algerian" panose="04020705040A02060702" pitchFamily="82" charset="0"/>
              </a:rPr>
              <a:t>: paquete de múltiples herramientas ofimáticas.</a:t>
            </a:r>
          </a:p>
          <a:p>
            <a:endParaRPr lang="es-GT" dirty="0"/>
          </a:p>
        </p:txBody>
      </p:sp>
    </p:spTree>
    <p:extLst>
      <p:ext uri="{BB962C8B-B14F-4D97-AF65-F5344CB8AC3E}">
        <p14:creationId xmlns:p14="http://schemas.microsoft.com/office/powerpoint/2010/main" val="28633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828675"/>
            <a:ext cx="6934200" cy="5200650"/>
          </a:xfrm>
          <a:prstGeom prst="rect">
            <a:avLst/>
          </a:prstGeom>
        </p:spPr>
      </p:pic>
    </p:spTree>
    <p:extLst>
      <p:ext uri="{BB962C8B-B14F-4D97-AF65-F5344CB8AC3E}">
        <p14:creationId xmlns:p14="http://schemas.microsoft.com/office/powerpoint/2010/main" val="2814974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63</TotalTime>
  <Words>272</Words>
  <Application>Microsoft Office PowerPoint</Application>
  <PresentationFormat>Panorámica</PresentationFormat>
  <Paragraphs>71</Paragraphs>
  <Slides>19</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Algerian</vt:lpstr>
      <vt:lpstr>Arial</vt:lpstr>
      <vt:lpstr>Calibri</vt:lpstr>
      <vt:lpstr>Century Gothic</vt:lpstr>
      <vt:lpstr>Wingdings 3</vt:lpstr>
      <vt:lpstr>Sala de reuniones Ion</vt:lpstr>
      <vt:lpstr>Capacitacion</vt:lpstr>
      <vt:lpstr>Presentación de PowerPoint</vt:lpstr>
      <vt:lpstr>Introduccion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Capacitacion</dc:title>
  <dc:creator>estudiante de Liceo Compu-market</dc:creator>
  <cp:lastModifiedBy>estudiante de Liceo Compu-market</cp:lastModifiedBy>
  <cp:revision>9</cp:revision>
  <dcterms:created xsi:type="dcterms:W3CDTF">2017-04-20T19:59:07Z</dcterms:created>
  <dcterms:modified xsi:type="dcterms:W3CDTF">2017-04-20T21:02:51Z</dcterms:modified>
</cp:coreProperties>
</file>