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E0A02-2B7D-4705-8312-76FC1F331F6B}" v="30" dt="2024-07-07T19:43:44.220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Llanos" userId="971c6c0859a78c23" providerId="LiveId" clId="{4A5E0A02-2B7D-4705-8312-76FC1F331F6B}"/>
    <pc:docChg chg="undo custSel addSld delSld modSld">
      <pc:chgData name="Jose Llanos" userId="971c6c0859a78c23" providerId="LiveId" clId="{4A5E0A02-2B7D-4705-8312-76FC1F331F6B}" dt="2024-07-07T19:45:39.567" v="251" actId="20577"/>
      <pc:docMkLst>
        <pc:docMk/>
      </pc:docMkLst>
      <pc:sldChg chg="modSp mod">
        <pc:chgData name="Jose Llanos" userId="971c6c0859a78c23" providerId="LiveId" clId="{4A5E0A02-2B7D-4705-8312-76FC1F331F6B}" dt="2024-07-07T19:30:54.508" v="69" actId="5793"/>
        <pc:sldMkLst>
          <pc:docMk/>
          <pc:sldMk cId="0" sldId="259"/>
        </pc:sldMkLst>
        <pc:spChg chg="mod">
          <ac:chgData name="Jose Llanos" userId="971c6c0859a78c23" providerId="LiveId" clId="{4A5E0A02-2B7D-4705-8312-76FC1F331F6B}" dt="2024-07-07T19:30:54.508" v="69" actId="5793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Jose Llanos" userId="971c6c0859a78c23" providerId="LiveId" clId="{4A5E0A02-2B7D-4705-8312-76FC1F331F6B}" dt="2024-07-07T19:41:58.046" v="132" actId="20577"/>
        <pc:sldMkLst>
          <pc:docMk/>
          <pc:sldMk cId="0" sldId="260"/>
        </pc:sldMkLst>
        <pc:graphicFrameChg chg="del mod modGraphic">
          <ac:chgData name="Jose Llanos" userId="971c6c0859a78c23" providerId="LiveId" clId="{4A5E0A02-2B7D-4705-8312-76FC1F331F6B}" dt="2024-07-07T19:39:50.216" v="81" actId="478"/>
          <ac:graphicFrameMkLst>
            <pc:docMk/>
            <pc:sldMk cId="0" sldId="260"/>
            <ac:graphicFrameMk id="3" creationId="{00000000-0000-0000-0000-000000000000}"/>
          </ac:graphicFrameMkLst>
        </pc:graphicFrameChg>
        <pc:graphicFrameChg chg="add modGraphic">
          <ac:chgData name="Jose Llanos" userId="971c6c0859a78c23" providerId="LiveId" clId="{4A5E0A02-2B7D-4705-8312-76FC1F331F6B}" dt="2024-07-07T19:41:58.046" v="132" actId="20577"/>
          <ac:graphicFrameMkLst>
            <pc:docMk/>
            <pc:sldMk cId="0" sldId="260"/>
            <ac:graphicFrameMk id="4" creationId="{AA015449-9A8B-6C95-CB3E-ED214E706277}"/>
          </ac:graphicFrameMkLst>
        </pc:graphicFrameChg>
      </pc:sldChg>
      <pc:sldChg chg="modSp mod">
        <pc:chgData name="Jose Llanos" userId="971c6c0859a78c23" providerId="LiveId" clId="{4A5E0A02-2B7D-4705-8312-76FC1F331F6B}" dt="2024-07-07T19:43:09.476" v="167" actId="20577"/>
        <pc:sldMkLst>
          <pc:docMk/>
          <pc:sldMk cId="0" sldId="261"/>
        </pc:sldMkLst>
        <pc:spChg chg="mod">
          <ac:chgData name="Jose Llanos" userId="971c6c0859a78c23" providerId="LiveId" clId="{4A5E0A02-2B7D-4705-8312-76FC1F331F6B}" dt="2024-07-07T19:43:09.476" v="167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del">
        <pc:chgData name="Jose Llanos" userId="971c6c0859a78c23" providerId="LiveId" clId="{4A5E0A02-2B7D-4705-8312-76FC1F331F6B}" dt="2024-07-07T19:44:10.034" v="196" actId="2696"/>
        <pc:sldMkLst>
          <pc:docMk/>
          <pc:sldMk cId="0" sldId="262"/>
        </pc:sldMkLst>
        <pc:graphicFrameChg chg="mod">
          <ac:chgData name="Jose Llanos" userId="971c6c0859a78c23" providerId="LiveId" clId="{4A5E0A02-2B7D-4705-8312-76FC1F331F6B}" dt="2024-07-07T19:43:44.220" v="195" actId="20577"/>
          <ac:graphicFrameMkLst>
            <pc:docMk/>
            <pc:sldMk cId="0" sldId="262"/>
            <ac:graphicFrameMk id="5" creationId="{BAA4A31F-5300-004F-B98F-5942EDB9F977}"/>
          </ac:graphicFrameMkLst>
        </pc:graphicFrameChg>
      </pc:sldChg>
      <pc:sldChg chg="modSp new mod">
        <pc:chgData name="Jose Llanos" userId="971c6c0859a78c23" providerId="LiveId" clId="{4A5E0A02-2B7D-4705-8312-76FC1F331F6B}" dt="2024-07-07T19:45:39.567" v="251" actId="20577"/>
        <pc:sldMkLst>
          <pc:docMk/>
          <pc:sldMk cId="1679785180" sldId="262"/>
        </pc:sldMkLst>
        <pc:spChg chg="mod">
          <ac:chgData name="Jose Llanos" userId="971c6c0859a78c23" providerId="LiveId" clId="{4A5E0A02-2B7D-4705-8312-76FC1F331F6B}" dt="2024-07-07T19:44:25.064" v="201" actId="20577"/>
          <ac:spMkLst>
            <pc:docMk/>
            <pc:sldMk cId="1679785180" sldId="262"/>
            <ac:spMk id="2" creationId="{E0015310-CFC4-8390-DC2E-B61D9E9F183A}"/>
          </ac:spMkLst>
        </pc:spChg>
        <pc:spChg chg="mod">
          <ac:chgData name="Jose Llanos" userId="971c6c0859a78c23" providerId="LiveId" clId="{4A5E0A02-2B7D-4705-8312-76FC1F331F6B}" dt="2024-07-07T19:45:39.567" v="251" actId="20577"/>
          <ac:spMkLst>
            <pc:docMk/>
            <pc:sldMk cId="1679785180" sldId="262"/>
            <ac:spMk id="3" creationId="{CC7F0D18-0FB2-5DE8-507F-0D876CF6C5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76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7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Check-worthiness Estimation (Binary)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40742"/>
          </a:xfrm>
        </p:spPr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sz="2000" dirty="0"/>
          </a:p>
          <a:p>
            <a:endParaRPr lang="es-ES" sz="2000" dirty="0"/>
          </a:p>
          <a:p>
            <a:pPr algn="r"/>
            <a:r>
              <a:rPr lang="es-ES" sz="2000" dirty="0">
                <a:solidFill>
                  <a:schemeClr val="tx1"/>
                </a:solidFill>
              </a:rPr>
              <a:t>Jose Aurelio Llanos Alba</a:t>
            </a:r>
          </a:p>
          <a:p>
            <a:endParaRPr lang="es-E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are going to compare two models that have the mission to determine whether a claim in a tweet and/or transcriptions is worth fact-checking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922F6962-12AA-B89C-40EA-B6E8F81C0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27" r="21955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r>
              <a:t>Data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573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F40B646-0551-512F-D05E-AD927C058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7" r="47130" b="-1"/>
          <a:stretch/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12" y="2052918"/>
            <a:ext cx="3479177" cy="4195481"/>
          </a:xfrm>
        </p:spPr>
        <p:txBody>
          <a:bodyPr>
            <a:normAutofit/>
          </a:bodyPr>
          <a:lstStyle/>
          <a:p>
            <a:r>
              <a:rPr dirty="0"/>
              <a:t>The dataset contains various claims, each labeled as either check-worthy or not check-worthy. </a:t>
            </a:r>
            <a:endParaRPr lang="es-ES" dirty="0"/>
          </a:p>
          <a:p>
            <a:r>
              <a:rPr dirty="0"/>
              <a:t>The data is split into training and test 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r>
              <a:rPr lang="es-ES" sz="3900"/>
              <a:t>Methodology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573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E60C8111-8DEC-929F-0199-D5D318793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9" r="31108" b="-1"/>
          <a:stretch/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772" y="1143000"/>
            <a:ext cx="4609273" cy="526228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methodology</a:t>
            </a:r>
            <a:r>
              <a:rPr lang="es-ES" sz="1200" dirty="0"/>
              <a:t> </a:t>
            </a:r>
            <a:r>
              <a:rPr lang="es-ES" sz="1200" dirty="0" err="1"/>
              <a:t>used</a:t>
            </a:r>
            <a:r>
              <a:rPr lang="es-ES" sz="1200" dirty="0"/>
              <a:t> in </a:t>
            </a:r>
            <a:r>
              <a:rPr lang="es-ES" sz="1200" dirty="0" err="1"/>
              <a:t>this</a:t>
            </a:r>
            <a:r>
              <a:rPr lang="es-ES" sz="1200" dirty="0"/>
              <a:t> </a:t>
            </a:r>
            <a:r>
              <a:rPr lang="es-ES" sz="1200" dirty="0" err="1"/>
              <a:t>project</a:t>
            </a:r>
            <a:r>
              <a:rPr lang="es-ES" sz="1200" dirty="0"/>
              <a:t> </a:t>
            </a:r>
            <a:r>
              <a:rPr lang="es-ES" sz="1200" dirty="0" err="1"/>
              <a:t>includes</a:t>
            </a:r>
            <a:r>
              <a:rPr lang="es-ES" sz="1200" dirty="0"/>
              <a:t>:</a:t>
            </a:r>
          </a:p>
          <a:p>
            <a:pPr>
              <a:lnSpc>
                <a:spcPct val="90000"/>
              </a:lnSpc>
            </a:pPr>
            <a:endParaRPr lang="es-E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200" dirty="0"/>
              <a:t>1. Data </a:t>
            </a:r>
            <a:r>
              <a:rPr lang="es-ES" sz="1200" dirty="0" err="1"/>
              <a:t>Preprocessing</a:t>
            </a:r>
            <a:endParaRPr lang="es-ES" sz="1200" dirty="0"/>
          </a:p>
          <a:p>
            <a:pPr>
              <a:lnSpc>
                <a:spcPct val="90000"/>
              </a:lnSpc>
            </a:pPr>
            <a:r>
              <a:rPr lang="es-ES" sz="1200" dirty="0"/>
              <a:t>   - </a:t>
            </a:r>
            <a:r>
              <a:rPr lang="es-ES" sz="1200" dirty="0" err="1"/>
              <a:t>Tokenization</a:t>
            </a:r>
            <a:endParaRPr lang="es-ES" sz="1200" dirty="0"/>
          </a:p>
          <a:p>
            <a:pPr>
              <a:lnSpc>
                <a:spcPct val="90000"/>
              </a:lnSpc>
            </a:pPr>
            <a:r>
              <a:rPr lang="es-ES" sz="1200" dirty="0"/>
              <a:t>   - Stop-</a:t>
            </a:r>
            <a:r>
              <a:rPr lang="es-ES" sz="1200" dirty="0" err="1"/>
              <a:t>word</a:t>
            </a:r>
            <a:r>
              <a:rPr lang="es-ES" sz="1200" dirty="0"/>
              <a:t> </a:t>
            </a:r>
            <a:r>
              <a:rPr lang="es-ES" sz="1200" dirty="0" err="1"/>
              <a:t>Removal</a:t>
            </a:r>
            <a:endParaRPr lang="es-ES" sz="1200" dirty="0"/>
          </a:p>
          <a:p>
            <a:pPr>
              <a:lnSpc>
                <a:spcPct val="90000"/>
              </a:lnSpc>
            </a:pPr>
            <a:r>
              <a:rPr lang="es-ES" sz="1200" dirty="0"/>
              <a:t>   - </a:t>
            </a:r>
            <a:r>
              <a:rPr lang="es-ES" sz="1200" dirty="0" err="1"/>
              <a:t>Stemming</a:t>
            </a:r>
            <a:r>
              <a:rPr lang="es-ES" sz="1200" dirty="0"/>
              <a:t>/</a:t>
            </a:r>
            <a:r>
              <a:rPr lang="es-ES" sz="1200" dirty="0" err="1"/>
              <a:t>Lemmatization</a:t>
            </a:r>
            <a:endParaRPr lang="es-ES" sz="1200" dirty="0"/>
          </a:p>
          <a:p>
            <a:pPr>
              <a:lnSpc>
                <a:spcPct val="90000"/>
              </a:lnSpc>
            </a:pPr>
            <a:endParaRPr lang="es-E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200" dirty="0"/>
              <a:t>2. </a:t>
            </a:r>
            <a:r>
              <a:rPr lang="es-ES" sz="1200" dirty="0" err="1"/>
              <a:t>Feature</a:t>
            </a:r>
            <a:r>
              <a:rPr lang="es-ES" sz="1200" dirty="0"/>
              <a:t> </a:t>
            </a:r>
            <a:r>
              <a:rPr lang="es-ES" sz="1200" dirty="0" err="1"/>
              <a:t>Extraction</a:t>
            </a:r>
            <a:endParaRPr lang="es-ES" sz="1200" dirty="0"/>
          </a:p>
          <a:p>
            <a:pPr>
              <a:lnSpc>
                <a:spcPct val="90000"/>
              </a:lnSpc>
            </a:pPr>
            <a:r>
              <a:rPr lang="es-ES" sz="1200" dirty="0"/>
              <a:t>   Word2vec</a:t>
            </a:r>
          </a:p>
          <a:p>
            <a:pPr>
              <a:lnSpc>
                <a:spcPct val="90000"/>
              </a:lnSpc>
            </a:pPr>
            <a:endParaRPr lang="es-E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200" dirty="0"/>
              <a:t>3. </a:t>
            </a:r>
            <a:r>
              <a:rPr lang="es-ES" sz="1200" dirty="0" err="1"/>
              <a:t>Model</a:t>
            </a:r>
            <a:r>
              <a:rPr lang="es-ES" sz="1200" dirty="0"/>
              <a:t> Training</a:t>
            </a:r>
          </a:p>
          <a:p>
            <a:pPr>
              <a:lnSpc>
                <a:spcPct val="90000"/>
              </a:lnSpc>
            </a:pPr>
            <a:r>
              <a:rPr lang="es-ES" sz="1200" dirty="0"/>
              <a:t>  </a:t>
            </a:r>
            <a:r>
              <a:rPr lang="es-ES" sz="1200" dirty="0" err="1"/>
              <a:t>Recurrent</a:t>
            </a:r>
            <a:r>
              <a:rPr lang="es-ES" sz="1200" dirty="0"/>
              <a:t> Neuronal </a:t>
            </a:r>
            <a:r>
              <a:rPr lang="es-ES" sz="1200" dirty="0" err="1"/>
              <a:t>network</a:t>
            </a:r>
            <a:endParaRPr lang="es-ES" sz="1200" dirty="0"/>
          </a:p>
          <a:p>
            <a:pPr>
              <a:lnSpc>
                <a:spcPct val="90000"/>
              </a:lnSpc>
            </a:pPr>
            <a:r>
              <a:rPr lang="es-ES" sz="1200" dirty="0"/>
              <a:t>  </a:t>
            </a:r>
            <a:r>
              <a:rPr lang="es-ES" sz="1200" dirty="0" err="1"/>
              <a:t>Support</a:t>
            </a:r>
            <a:r>
              <a:rPr lang="es-ES" sz="1200" dirty="0"/>
              <a:t> Vector Machines (SVM)</a:t>
            </a:r>
          </a:p>
          <a:p>
            <a:pPr>
              <a:lnSpc>
                <a:spcPct val="90000"/>
              </a:lnSpc>
            </a:pPr>
            <a:endParaRPr lang="es-E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200" dirty="0"/>
              <a:t>4. </a:t>
            </a:r>
            <a:r>
              <a:rPr lang="es-ES" sz="1200" dirty="0" err="1"/>
              <a:t>Evaluation</a:t>
            </a:r>
            <a:endParaRPr lang="es-ES" sz="1200" dirty="0"/>
          </a:p>
          <a:p>
            <a:pPr>
              <a:lnSpc>
                <a:spcPct val="90000"/>
              </a:lnSpc>
            </a:pPr>
            <a:r>
              <a:rPr lang="es-ES" sz="1200" dirty="0"/>
              <a:t>- F1-score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15310-CFC4-8390-DC2E-B61D9E9F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F0D18-0FB2-5DE8-507F-0D876CF6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explain</a:t>
            </a:r>
            <a:r>
              <a:rPr lang="es-ES" dirty="0"/>
              <a:t> a </a:t>
            </a:r>
            <a:r>
              <a:rPr lang="es-ES" dirty="0" err="1"/>
              <a:t>little</a:t>
            </a:r>
            <a:r>
              <a:rPr lang="es-ES" dirty="0"/>
              <a:t> bit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7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A015449-9A8B-6C95-CB3E-ED214E706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62681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320336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1110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F1_Score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0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5063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629266"/>
            <a:ext cx="3575604" cy="1641986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E9B4E7DE-3706-80C8-1CCB-E0A51200D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3" r="12285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785" y="2438400"/>
            <a:ext cx="3575604" cy="3809999"/>
          </a:xfrm>
        </p:spPr>
        <p:txBody>
          <a:bodyPr>
            <a:normAutofit/>
          </a:bodyPr>
          <a:lstStyle/>
          <a:p>
            <a:r>
              <a:rPr lang="en-US" dirty="0"/>
              <a:t>RNN model is better than the SVM model</a:t>
            </a:r>
          </a:p>
          <a:p>
            <a:r>
              <a:rPr lang="en-US" dirty="0"/>
              <a:t>Big oscilations on the results of the F1_score</a:t>
            </a:r>
          </a:p>
          <a:p>
            <a:r>
              <a:rPr lang="en-US" dirty="0"/>
              <a:t>To improve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155</Words>
  <Application>Microsoft Office PowerPoint</Application>
  <PresentationFormat>Presentación en pantalla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Check-worthiness Estimation (Binary)</vt:lpstr>
      <vt:lpstr>Introduction</vt:lpstr>
      <vt:lpstr>Data</vt:lpstr>
      <vt:lpstr>Methodology</vt:lpstr>
      <vt:lpstr>Code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 Llanos</cp:lastModifiedBy>
  <cp:revision>2</cp:revision>
  <dcterms:created xsi:type="dcterms:W3CDTF">2013-01-27T09:14:16Z</dcterms:created>
  <dcterms:modified xsi:type="dcterms:W3CDTF">2024-07-07T19:45:41Z</dcterms:modified>
  <cp:category/>
</cp:coreProperties>
</file>