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300" r:id="rId6"/>
    <p:sldId id="301" r:id="rId7"/>
    <p:sldId id="268" r:id="rId8"/>
    <p:sldId id="302" r:id="rId9"/>
    <p:sldId id="263" r:id="rId10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6A2E4-DE99-4A6E-ACEB-D5042A0F2C98}">
  <a:tblStyle styleId="{C2C6A2E4-DE99-4A6E-ACEB-D5042A0F2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8" autoAdjust="0"/>
  </p:normalViewPr>
  <p:slideViewPr>
    <p:cSldViewPr snapToGrid="0">
      <p:cViewPr>
        <p:scale>
          <a:sx n="150" d="100"/>
          <a:sy n="150" d="100"/>
        </p:scale>
        <p:origin x="20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20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29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09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Trabajo practico </a:t>
            </a:r>
            <a:r>
              <a:rPr lang="en" dirty="0">
                <a:solidFill>
                  <a:schemeClr val="tx2"/>
                </a:solidFill>
              </a:rPr>
              <a:t>Final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Grupo 15: Jose del Pino 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Arreglos en 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Arreglos en </a:t>
            </a:r>
            <a:r>
              <a:rPr lang="en" dirty="0">
                <a:solidFill>
                  <a:schemeClr val="accent2"/>
                </a:solidFill>
              </a:rPr>
              <a:t>Python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portada.py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agenda.py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Arreglos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Demostracion practica en Python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‘Agenda’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Arreglos en 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3"/>
                </a:solidFill>
              </a:rPr>
              <a:t>p</a:t>
            </a:r>
            <a:r>
              <a:rPr lang="en" sz="1400" dirty="0">
                <a:solidFill>
                  <a:schemeClr val="accent3"/>
                </a:solidFill>
              </a:rPr>
              <a:t>ortada.py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agenda.py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Arreglos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3576" y="280357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&lt;Conceptos, tipos y ejemplos&gt;</a:t>
            </a:r>
          </a:p>
          <a:p>
            <a:pPr marL="0" indent="0"/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3"/>
                </a:solidFill>
              </a:rPr>
              <a:t>Arreglos en Python</a:t>
            </a: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arreglos</a:t>
            </a:r>
            <a:r>
              <a:rPr lang="en" sz="1400" dirty="0">
                <a:solidFill>
                  <a:schemeClr val="accent3"/>
                </a:solidFill>
              </a:rPr>
              <a:t>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conceptoArreglos.py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92564" y="1226612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Un arreglo es una coleccion de elementos del mismo tipo almacenados de manera contigua en memoria e identificados por al menos un indice. 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3"/>
                </a:solidFill>
              </a:rPr>
              <a:t>Arreglos en Python</a:t>
            </a: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arreglos.py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conceptoArreglos.py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31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5" name="Google Shape;555;p31"/>
          <p:cNvCxnSpPr>
            <a:cxnSpLocks/>
            <a:endCxn id="553" idx="0"/>
          </p:cNvCxnSpPr>
          <p:nvPr/>
        </p:nvCxnSpPr>
        <p:spPr>
          <a:xfrm>
            <a:off x="1337875" y="1208049"/>
            <a:ext cx="0" cy="274637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0562;p60">
            <a:extLst>
              <a:ext uri="{FF2B5EF4-FFF2-40B4-BE49-F238E27FC236}">
                <a16:creationId xmlns:a16="http://schemas.microsoft.com/office/drawing/2014/main" id="{C1DC4881-3D42-39F7-CD54-B1FEDF572DA2}"/>
              </a:ext>
            </a:extLst>
          </p:cNvPr>
          <p:cNvGrpSpPr/>
          <p:nvPr/>
        </p:nvGrpSpPr>
        <p:grpSpPr>
          <a:xfrm>
            <a:off x="2942640" y="2732061"/>
            <a:ext cx="4060023" cy="446796"/>
            <a:chOff x="3294800" y="4134603"/>
            <a:chExt cx="2638876" cy="152400"/>
          </a:xfrm>
        </p:grpSpPr>
        <p:sp>
          <p:nvSpPr>
            <p:cNvPr id="14" name="Google Shape;10563;p60">
              <a:extLst>
                <a:ext uri="{FF2B5EF4-FFF2-40B4-BE49-F238E27FC236}">
                  <a16:creationId xmlns:a16="http://schemas.microsoft.com/office/drawing/2014/main" id="{EA96A4BB-0C00-752D-8B56-FE3F8149E93D}"/>
                </a:ext>
              </a:extLst>
            </p:cNvPr>
            <p:cNvSpPr/>
            <p:nvPr/>
          </p:nvSpPr>
          <p:spPr>
            <a:xfrm>
              <a:off x="3294800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64;p60">
              <a:extLst>
                <a:ext uri="{FF2B5EF4-FFF2-40B4-BE49-F238E27FC236}">
                  <a16:creationId xmlns:a16="http://schemas.microsoft.com/office/drawing/2014/main" id="{756772C2-0A05-1DFB-83AF-9EA9A17B00B1}"/>
                </a:ext>
              </a:extLst>
            </p:cNvPr>
            <p:cNvSpPr/>
            <p:nvPr/>
          </p:nvSpPr>
          <p:spPr>
            <a:xfrm>
              <a:off x="3831294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565;p60">
              <a:extLst>
                <a:ext uri="{FF2B5EF4-FFF2-40B4-BE49-F238E27FC236}">
                  <a16:creationId xmlns:a16="http://schemas.microsoft.com/office/drawing/2014/main" id="{BB98E534-A058-5283-1B27-A5B03E846E0F}"/>
                </a:ext>
              </a:extLst>
            </p:cNvPr>
            <p:cNvSpPr/>
            <p:nvPr/>
          </p:nvSpPr>
          <p:spPr>
            <a:xfrm>
              <a:off x="4367788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566;p60">
              <a:extLst>
                <a:ext uri="{FF2B5EF4-FFF2-40B4-BE49-F238E27FC236}">
                  <a16:creationId xmlns:a16="http://schemas.microsoft.com/office/drawing/2014/main" id="{898AA9AE-5683-444D-FED5-CEEEDE39618C}"/>
                </a:ext>
              </a:extLst>
            </p:cNvPr>
            <p:cNvSpPr/>
            <p:nvPr/>
          </p:nvSpPr>
          <p:spPr>
            <a:xfrm>
              <a:off x="4904282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567;p60">
              <a:extLst>
                <a:ext uri="{FF2B5EF4-FFF2-40B4-BE49-F238E27FC236}">
                  <a16:creationId xmlns:a16="http://schemas.microsoft.com/office/drawing/2014/main" id="{4D0AD6DA-75B9-2318-8562-6EC367E81612}"/>
                </a:ext>
              </a:extLst>
            </p:cNvPr>
            <p:cNvSpPr/>
            <p:nvPr/>
          </p:nvSpPr>
          <p:spPr>
            <a:xfrm>
              <a:off x="5440776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63A8E85-545B-E3A4-059B-ACCF7C4A81BA}"/>
              </a:ext>
            </a:extLst>
          </p:cNvPr>
          <p:cNvSpPr txBox="1"/>
          <p:nvPr/>
        </p:nvSpPr>
        <p:spPr>
          <a:xfrm>
            <a:off x="3171850" y="2816956"/>
            <a:ext cx="838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01F6E7E-5B74-985D-08C0-CCDE36FF63B1}"/>
              </a:ext>
            </a:extLst>
          </p:cNvPr>
          <p:cNvSpPr txBox="1"/>
          <p:nvPr/>
        </p:nvSpPr>
        <p:spPr>
          <a:xfrm>
            <a:off x="4010847" y="2816956"/>
            <a:ext cx="838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835FD95-DEE2-A4F0-0FA6-E980ED23EAE6}"/>
              </a:ext>
            </a:extLst>
          </p:cNvPr>
          <p:cNvSpPr txBox="1"/>
          <p:nvPr/>
        </p:nvSpPr>
        <p:spPr>
          <a:xfrm>
            <a:off x="4849844" y="2805809"/>
            <a:ext cx="838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FC339C7-2D4A-AE49-0E71-01771ABCB6F3}"/>
              </a:ext>
            </a:extLst>
          </p:cNvPr>
          <p:cNvSpPr txBox="1"/>
          <p:nvPr/>
        </p:nvSpPr>
        <p:spPr>
          <a:xfrm>
            <a:off x="5688841" y="2816956"/>
            <a:ext cx="838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936A64E-2CDF-30D7-D584-23AB29C459F7}"/>
              </a:ext>
            </a:extLst>
          </p:cNvPr>
          <p:cNvSpPr txBox="1"/>
          <p:nvPr/>
        </p:nvSpPr>
        <p:spPr>
          <a:xfrm>
            <a:off x="6468949" y="2816955"/>
            <a:ext cx="838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486;p29">
            <a:extLst>
              <a:ext uri="{FF2B5EF4-FFF2-40B4-BE49-F238E27FC236}">
                <a16:creationId xmlns:a16="http://schemas.microsoft.com/office/drawing/2014/main" id="{86895BD2-E740-A0F8-34FB-0B1CEFF45F9A}"/>
              </a:ext>
            </a:extLst>
          </p:cNvPr>
          <p:cNvSpPr txBox="1">
            <a:spLocks/>
          </p:cNvSpPr>
          <p:nvPr/>
        </p:nvSpPr>
        <p:spPr>
          <a:xfrm flipH="1">
            <a:off x="2885764" y="326375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58" name="Google Shape;486;p29">
            <a:extLst>
              <a:ext uri="{FF2B5EF4-FFF2-40B4-BE49-F238E27FC236}">
                <a16:creationId xmlns:a16="http://schemas.microsoft.com/office/drawing/2014/main" id="{80EFC817-52FA-59C6-7CC8-DDEEAE6E191D}"/>
              </a:ext>
            </a:extLst>
          </p:cNvPr>
          <p:cNvSpPr txBox="1">
            <a:spLocks/>
          </p:cNvSpPr>
          <p:nvPr/>
        </p:nvSpPr>
        <p:spPr>
          <a:xfrm flipH="1">
            <a:off x="3711183" y="326375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9" name="Google Shape;486;p29">
            <a:extLst>
              <a:ext uri="{FF2B5EF4-FFF2-40B4-BE49-F238E27FC236}">
                <a16:creationId xmlns:a16="http://schemas.microsoft.com/office/drawing/2014/main" id="{0BCF460B-0BA6-5305-CE35-B22CE2795F4D}"/>
              </a:ext>
            </a:extLst>
          </p:cNvPr>
          <p:cNvSpPr txBox="1">
            <a:spLocks/>
          </p:cNvSpPr>
          <p:nvPr/>
        </p:nvSpPr>
        <p:spPr>
          <a:xfrm flipH="1">
            <a:off x="4554895" y="325800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60" name="Google Shape;486;p29">
            <a:extLst>
              <a:ext uri="{FF2B5EF4-FFF2-40B4-BE49-F238E27FC236}">
                <a16:creationId xmlns:a16="http://schemas.microsoft.com/office/drawing/2014/main" id="{AB9EA39F-2174-605D-C40C-5CBBC93C100D}"/>
              </a:ext>
            </a:extLst>
          </p:cNvPr>
          <p:cNvSpPr txBox="1">
            <a:spLocks/>
          </p:cNvSpPr>
          <p:nvPr/>
        </p:nvSpPr>
        <p:spPr>
          <a:xfrm flipH="1">
            <a:off x="5398607" y="325512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61" name="Google Shape;486;p29">
            <a:extLst>
              <a:ext uri="{FF2B5EF4-FFF2-40B4-BE49-F238E27FC236}">
                <a16:creationId xmlns:a16="http://schemas.microsoft.com/office/drawing/2014/main" id="{D0B7E2CA-4CFE-99D7-4037-F310208D2FD1}"/>
              </a:ext>
            </a:extLst>
          </p:cNvPr>
          <p:cNvSpPr txBox="1">
            <a:spLocks/>
          </p:cNvSpPr>
          <p:nvPr/>
        </p:nvSpPr>
        <p:spPr>
          <a:xfrm flipH="1">
            <a:off x="6196587" y="326626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62" name="Rectangle 1">
            <a:extLst>
              <a:ext uri="{FF2B5EF4-FFF2-40B4-BE49-F238E27FC236}">
                <a16:creationId xmlns:a16="http://schemas.microsoft.com/office/drawing/2014/main" id="{5A87F74C-B852-52C7-DC6F-4AE850EA3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588" y="2335013"/>
            <a:ext cx="239680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notas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np.array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([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25535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arreglos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3"/>
                </a:solidFill>
              </a:rPr>
              <a:t>Arreglos en Python</a:t>
            </a: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conceptoArreglos.py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tiposArreglos.py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31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5" name="Google Shape;555;p31"/>
          <p:cNvCxnSpPr>
            <a:cxnSpLocks/>
            <a:endCxn id="553" idx="0"/>
          </p:cNvCxnSpPr>
          <p:nvPr/>
        </p:nvCxnSpPr>
        <p:spPr>
          <a:xfrm>
            <a:off x="1337875" y="1208049"/>
            <a:ext cx="0" cy="274637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CAE25E8-6B0F-BF47-77BE-9E49923D11B0}"/>
              </a:ext>
            </a:extLst>
          </p:cNvPr>
          <p:cNvSpPr/>
          <p:nvPr/>
        </p:nvSpPr>
        <p:spPr>
          <a:xfrm>
            <a:off x="1676152" y="1537213"/>
            <a:ext cx="81052" cy="81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DE88C53-4EA7-7BD9-346E-F08651F770E0}"/>
              </a:ext>
            </a:extLst>
          </p:cNvPr>
          <p:cNvSpPr/>
          <p:nvPr/>
        </p:nvSpPr>
        <p:spPr>
          <a:xfrm>
            <a:off x="1775532" y="1537213"/>
            <a:ext cx="81052" cy="81052"/>
          </a:xfrm>
          <a:prstGeom prst="rect">
            <a:avLst/>
          </a:prstGeom>
          <a:solidFill>
            <a:schemeClr val="tx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6ACC44-0F34-9922-5847-C5D480078BD6}"/>
              </a:ext>
            </a:extLst>
          </p:cNvPr>
          <p:cNvSpPr/>
          <p:nvPr/>
        </p:nvSpPr>
        <p:spPr>
          <a:xfrm>
            <a:off x="1875844" y="1537213"/>
            <a:ext cx="81052" cy="81052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69EE7C-0415-1C08-00BF-BD6A8EB77C3B}"/>
              </a:ext>
            </a:extLst>
          </p:cNvPr>
          <p:cNvSpPr/>
          <p:nvPr/>
        </p:nvSpPr>
        <p:spPr>
          <a:xfrm>
            <a:off x="1975860" y="1537213"/>
            <a:ext cx="81052" cy="8105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0" name="Google Shape;636;p34">
            <a:extLst>
              <a:ext uri="{FF2B5EF4-FFF2-40B4-BE49-F238E27FC236}">
                <a16:creationId xmlns:a16="http://schemas.microsoft.com/office/drawing/2014/main" id="{F2E64699-0B93-E292-CACD-5A6B436709DD}"/>
              </a:ext>
            </a:extLst>
          </p:cNvPr>
          <p:cNvSpPr txBox="1"/>
          <p:nvPr/>
        </p:nvSpPr>
        <p:spPr>
          <a:xfrm>
            <a:off x="2242437" y="1285539"/>
            <a:ext cx="275818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Unidimensionales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57" name="Google Shape;10562;p60">
            <a:extLst>
              <a:ext uri="{FF2B5EF4-FFF2-40B4-BE49-F238E27FC236}">
                <a16:creationId xmlns:a16="http://schemas.microsoft.com/office/drawing/2014/main" id="{CAC6B6D7-5573-C77F-776F-5F4A75B59EBA}"/>
              </a:ext>
            </a:extLst>
          </p:cNvPr>
          <p:cNvGrpSpPr/>
          <p:nvPr/>
        </p:nvGrpSpPr>
        <p:grpSpPr>
          <a:xfrm>
            <a:off x="4299721" y="2277463"/>
            <a:ext cx="2923980" cy="227310"/>
            <a:chOff x="3294800" y="4134603"/>
            <a:chExt cx="2638876" cy="152400"/>
          </a:xfrm>
        </p:grpSpPr>
        <p:sp>
          <p:nvSpPr>
            <p:cNvPr id="558" name="Google Shape;10563;p60">
              <a:extLst>
                <a:ext uri="{FF2B5EF4-FFF2-40B4-BE49-F238E27FC236}">
                  <a16:creationId xmlns:a16="http://schemas.microsoft.com/office/drawing/2014/main" id="{147C7F9C-106C-BDDA-3AA7-61E01BA92BCB}"/>
                </a:ext>
              </a:extLst>
            </p:cNvPr>
            <p:cNvSpPr/>
            <p:nvPr/>
          </p:nvSpPr>
          <p:spPr>
            <a:xfrm>
              <a:off x="3294800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564;p60">
              <a:extLst>
                <a:ext uri="{FF2B5EF4-FFF2-40B4-BE49-F238E27FC236}">
                  <a16:creationId xmlns:a16="http://schemas.microsoft.com/office/drawing/2014/main" id="{3C50D77F-59E1-D5D7-F928-0EDE74BEB86B}"/>
                </a:ext>
              </a:extLst>
            </p:cNvPr>
            <p:cNvSpPr/>
            <p:nvPr/>
          </p:nvSpPr>
          <p:spPr>
            <a:xfrm>
              <a:off x="3831294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565;p60">
              <a:extLst>
                <a:ext uri="{FF2B5EF4-FFF2-40B4-BE49-F238E27FC236}">
                  <a16:creationId xmlns:a16="http://schemas.microsoft.com/office/drawing/2014/main" id="{9B26D2C8-798E-33DE-4DAF-4022192AA68F}"/>
                </a:ext>
              </a:extLst>
            </p:cNvPr>
            <p:cNvSpPr/>
            <p:nvPr/>
          </p:nvSpPr>
          <p:spPr>
            <a:xfrm>
              <a:off x="4367788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566;p60">
              <a:extLst>
                <a:ext uri="{FF2B5EF4-FFF2-40B4-BE49-F238E27FC236}">
                  <a16:creationId xmlns:a16="http://schemas.microsoft.com/office/drawing/2014/main" id="{A3A6D8CE-9F8F-3945-C982-F2316C478614}"/>
                </a:ext>
              </a:extLst>
            </p:cNvPr>
            <p:cNvSpPr/>
            <p:nvPr/>
          </p:nvSpPr>
          <p:spPr>
            <a:xfrm>
              <a:off x="4904282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567;p60">
              <a:extLst>
                <a:ext uri="{FF2B5EF4-FFF2-40B4-BE49-F238E27FC236}">
                  <a16:creationId xmlns:a16="http://schemas.microsoft.com/office/drawing/2014/main" id="{D580B74B-82CF-1522-C8F3-822FEA314F26}"/>
                </a:ext>
              </a:extLst>
            </p:cNvPr>
            <p:cNvSpPr/>
            <p:nvPr/>
          </p:nvSpPr>
          <p:spPr>
            <a:xfrm>
              <a:off x="5440776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6726B30C-2C36-CECD-B099-29704D824498}"/>
              </a:ext>
            </a:extLst>
          </p:cNvPr>
          <p:cNvSpPr txBox="1"/>
          <p:nvPr/>
        </p:nvSpPr>
        <p:spPr>
          <a:xfrm>
            <a:off x="4431726" y="2264121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5D3E3615-E260-A33E-6F63-133E560C809B}"/>
              </a:ext>
            </a:extLst>
          </p:cNvPr>
          <p:cNvSpPr txBox="1"/>
          <p:nvPr/>
        </p:nvSpPr>
        <p:spPr>
          <a:xfrm>
            <a:off x="5049324" y="2266531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CFC3AE03-D571-B162-128B-48DAF60F5D6F}"/>
              </a:ext>
            </a:extLst>
          </p:cNvPr>
          <p:cNvSpPr txBox="1"/>
          <p:nvPr/>
        </p:nvSpPr>
        <p:spPr>
          <a:xfrm>
            <a:off x="5616203" y="2247768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8D4D3ADF-FD69-9FEB-8097-C140853E86B4}"/>
              </a:ext>
            </a:extLst>
          </p:cNvPr>
          <p:cNvSpPr txBox="1"/>
          <p:nvPr/>
        </p:nvSpPr>
        <p:spPr>
          <a:xfrm>
            <a:off x="6207534" y="2252547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464EA5DC-B5EE-3967-3A74-8A0E362E25C2}"/>
              </a:ext>
            </a:extLst>
          </p:cNvPr>
          <p:cNvSpPr txBox="1"/>
          <p:nvPr/>
        </p:nvSpPr>
        <p:spPr>
          <a:xfrm>
            <a:off x="6801990" y="2255212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486;p29">
            <a:extLst>
              <a:ext uri="{FF2B5EF4-FFF2-40B4-BE49-F238E27FC236}">
                <a16:creationId xmlns:a16="http://schemas.microsoft.com/office/drawing/2014/main" id="{FEEE384E-EEA5-4FB1-9E41-90597CCAC8A6}"/>
              </a:ext>
            </a:extLst>
          </p:cNvPr>
          <p:cNvSpPr txBox="1">
            <a:spLocks/>
          </p:cNvSpPr>
          <p:nvPr/>
        </p:nvSpPr>
        <p:spPr>
          <a:xfrm flipH="1">
            <a:off x="4258759" y="2587042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569" name="Google Shape;486;p29">
            <a:extLst>
              <a:ext uri="{FF2B5EF4-FFF2-40B4-BE49-F238E27FC236}">
                <a16:creationId xmlns:a16="http://schemas.microsoft.com/office/drawing/2014/main" id="{0FEFD991-2717-D949-2419-AD4D116EAB27}"/>
              </a:ext>
            </a:extLst>
          </p:cNvPr>
          <p:cNvSpPr txBox="1">
            <a:spLocks/>
          </p:cNvSpPr>
          <p:nvPr/>
        </p:nvSpPr>
        <p:spPr>
          <a:xfrm flipH="1">
            <a:off x="4879777" y="2589469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70" name="Google Shape;486;p29">
            <a:extLst>
              <a:ext uri="{FF2B5EF4-FFF2-40B4-BE49-F238E27FC236}">
                <a16:creationId xmlns:a16="http://schemas.microsoft.com/office/drawing/2014/main" id="{8B92AAFD-547E-BD45-2FCA-0BF6FA0D5B2C}"/>
              </a:ext>
            </a:extLst>
          </p:cNvPr>
          <p:cNvSpPr txBox="1">
            <a:spLocks/>
          </p:cNvSpPr>
          <p:nvPr/>
        </p:nvSpPr>
        <p:spPr>
          <a:xfrm flipH="1">
            <a:off x="5447673" y="2589468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571" name="Google Shape;486;p29">
            <a:extLst>
              <a:ext uri="{FF2B5EF4-FFF2-40B4-BE49-F238E27FC236}">
                <a16:creationId xmlns:a16="http://schemas.microsoft.com/office/drawing/2014/main" id="{C7D1F5E4-6452-2DD0-3491-9E67C0C198F8}"/>
              </a:ext>
            </a:extLst>
          </p:cNvPr>
          <p:cNvSpPr txBox="1">
            <a:spLocks/>
          </p:cNvSpPr>
          <p:nvPr/>
        </p:nvSpPr>
        <p:spPr>
          <a:xfrm flipH="1">
            <a:off x="6034788" y="2594247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572" name="Google Shape;486;p29">
            <a:extLst>
              <a:ext uri="{FF2B5EF4-FFF2-40B4-BE49-F238E27FC236}">
                <a16:creationId xmlns:a16="http://schemas.microsoft.com/office/drawing/2014/main" id="{BA3DF0CD-3271-BC3C-5C08-A7B0FDA89059}"/>
              </a:ext>
            </a:extLst>
          </p:cNvPr>
          <p:cNvSpPr txBox="1">
            <a:spLocks/>
          </p:cNvSpPr>
          <p:nvPr/>
        </p:nvSpPr>
        <p:spPr>
          <a:xfrm flipH="1">
            <a:off x="6621903" y="2587042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573" name="Rectangle 1">
            <a:extLst>
              <a:ext uri="{FF2B5EF4-FFF2-40B4-BE49-F238E27FC236}">
                <a16:creationId xmlns:a16="http://schemas.microsoft.com/office/drawing/2014/main" id="{2A026707-6400-DDAE-A01D-93B60A90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25" y="2267554"/>
            <a:ext cx="239680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notas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np.array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([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74" name="Rectangle 2">
            <a:extLst>
              <a:ext uri="{FF2B5EF4-FFF2-40B4-BE49-F238E27FC236}">
                <a16:creationId xmlns:a16="http://schemas.microsoft.com/office/drawing/2014/main" id="{A508C254-3652-92CA-AFE9-59F9BAC5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25" y="2976683"/>
            <a:ext cx="141648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(notas[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76" name="Google Shape;10563;p60">
            <a:extLst>
              <a:ext uri="{FF2B5EF4-FFF2-40B4-BE49-F238E27FC236}">
                <a16:creationId xmlns:a16="http://schemas.microsoft.com/office/drawing/2014/main" id="{A9A34C4E-1BFD-0283-14AD-22988FB164F2}"/>
              </a:ext>
            </a:extLst>
          </p:cNvPr>
          <p:cNvSpPr/>
          <p:nvPr/>
        </p:nvSpPr>
        <p:spPr>
          <a:xfrm>
            <a:off x="4316652" y="2983501"/>
            <a:ext cx="546153" cy="227310"/>
          </a:xfrm>
          <a:prstGeom prst="flowChartAlternateProcess">
            <a:avLst/>
          </a:pr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CuadroTexto 580">
            <a:extLst>
              <a:ext uri="{FF2B5EF4-FFF2-40B4-BE49-F238E27FC236}">
                <a16:creationId xmlns:a16="http://schemas.microsoft.com/office/drawing/2014/main" id="{C2F66B24-0C9D-1E29-F642-AF82AB8BF95A}"/>
              </a:ext>
            </a:extLst>
          </p:cNvPr>
          <p:cNvSpPr txBox="1"/>
          <p:nvPr/>
        </p:nvSpPr>
        <p:spPr>
          <a:xfrm>
            <a:off x="4448657" y="2970159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2" name="Google Shape;486;p29">
            <a:extLst>
              <a:ext uri="{FF2B5EF4-FFF2-40B4-BE49-F238E27FC236}">
                <a16:creationId xmlns:a16="http://schemas.microsoft.com/office/drawing/2014/main" id="{E1741B34-1E88-8C7C-A2B6-7DC6B526E274}"/>
              </a:ext>
            </a:extLst>
          </p:cNvPr>
          <p:cNvSpPr txBox="1">
            <a:spLocks/>
          </p:cNvSpPr>
          <p:nvPr/>
        </p:nvSpPr>
        <p:spPr>
          <a:xfrm flipH="1">
            <a:off x="4275690" y="3262944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83" name="Rectangle 1">
            <a:extLst>
              <a:ext uri="{FF2B5EF4-FFF2-40B4-BE49-F238E27FC236}">
                <a16:creationId xmlns:a16="http://schemas.microsoft.com/office/drawing/2014/main" id="{6307A8F9-D3A1-FB38-1D45-E8122CEC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210" y="2267554"/>
            <a:ext cx="207303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endParaRPr kumimoji="0" lang="es-ES" altLang="es-E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84" name="Rectangle 1">
            <a:extLst>
              <a:ext uri="{FF2B5EF4-FFF2-40B4-BE49-F238E27FC236}">
                <a16:creationId xmlns:a16="http://schemas.microsoft.com/office/drawing/2014/main" id="{FDF77879-D337-BE43-0D42-A7F91740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210" y="2976683"/>
            <a:ext cx="207303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endParaRPr kumimoji="0" lang="es-ES" altLang="es-E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25535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arreglos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3"/>
                </a:solidFill>
              </a:rPr>
              <a:t>Arreglos en Python</a:t>
            </a: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conceptoArreglos.py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tiposArreglos.py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53" name="Google Shape;553;p31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5" name="Google Shape;555;p31"/>
          <p:cNvCxnSpPr>
            <a:cxnSpLocks/>
            <a:endCxn id="553" idx="0"/>
          </p:cNvCxnSpPr>
          <p:nvPr/>
        </p:nvCxnSpPr>
        <p:spPr>
          <a:xfrm>
            <a:off x="1337875" y="1208049"/>
            <a:ext cx="0" cy="274637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oogle Shape;545;p31">
            <a:extLst>
              <a:ext uri="{FF2B5EF4-FFF2-40B4-BE49-F238E27FC236}">
                <a16:creationId xmlns:a16="http://schemas.microsoft.com/office/drawing/2014/main" id="{84B39367-203A-0E5A-C5C1-93F9808D12FF}"/>
              </a:ext>
            </a:extLst>
          </p:cNvPr>
          <p:cNvGrpSpPr/>
          <p:nvPr/>
        </p:nvGrpSpPr>
        <p:grpSpPr>
          <a:xfrm>
            <a:off x="1614876" y="1357931"/>
            <a:ext cx="506092" cy="426611"/>
            <a:chOff x="1665363" y="1706700"/>
            <a:chExt cx="578325" cy="487500"/>
          </a:xfrm>
        </p:grpSpPr>
        <p:sp>
          <p:nvSpPr>
            <p:cNvPr id="49" name="Google Shape;546;p31">
              <a:extLst>
                <a:ext uri="{FF2B5EF4-FFF2-40B4-BE49-F238E27FC236}">
                  <a16:creationId xmlns:a16="http://schemas.microsoft.com/office/drawing/2014/main" id="{7A7AFADC-2273-2000-4FBA-8310D3DB46F9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7;p31">
              <a:extLst>
                <a:ext uri="{FF2B5EF4-FFF2-40B4-BE49-F238E27FC236}">
                  <a16:creationId xmlns:a16="http://schemas.microsoft.com/office/drawing/2014/main" id="{E26E9FDD-D27E-EDEC-8B33-9E279EB7EA73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D650B8E-FED2-D9CD-645B-6B9AE4FDBCAE}"/>
              </a:ext>
            </a:extLst>
          </p:cNvPr>
          <p:cNvSpPr/>
          <p:nvPr/>
        </p:nvSpPr>
        <p:spPr>
          <a:xfrm>
            <a:off x="1676854" y="1375936"/>
            <a:ext cx="81052" cy="81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4BE31E3-DD75-07E0-FC7A-8CC4E7FA1BA3}"/>
              </a:ext>
            </a:extLst>
          </p:cNvPr>
          <p:cNvSpPr/>
          <p:nvPr/>
        </p:nvSpPr>
        <p:spPr>
          <a:xfrm>
            <a:off x="1776234" y="1375936"/>
            <a:ext cx="81052" cy="81052"/>
          </a:xfrm>
          <a:prstGeom prst="rect">
            <a:avLst/>
          </a:prstGeom>
          <a:solidFill>
            <a:schemeClr val="tx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3" name="Rectángulo 512">
            <a:extLst>
              <a:ext uri="{FF2B5EF4-FFF2-40B4-BE49-F238E27FC236}">
                <a16:creationId xmlns:a16="http://schemas.microsoft.com/office/drawing/2014/main" id="{CB3731F5-BC29-20EE-0CAA-174087FF8D94}"/>
              </a:ext>
            </a:extLst>
          </p:cNvPr>
          <p:cNvSpPr/>
          <p:nvPr/>
        </p:nvSpPr>
        <p:spPr>
          <a:xfrm>
            <a:off x="1876546" y="1375936"/>
            <a:ext cx="81052" cy="81052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4" name="Rectángulo 513">
            <a:extLst>
              <a:ext uri="{FF2B5EF4-FFF2-40B4-BE49-F238E27FC236}">
                <a16:creationId xmlns:a16="http://schemas.microsoft.com/office/drawing/2014/main" id="{EED321BA-BA36-BAE1-E7AA-2CD26F1C6DBB}"/>
              </a:ext>
            </a:extLst>
          </p:cNvPr>
          <p:cNvSpPr/>
          <p:nvPr/>
        </p:nvSpPr>
        <p:spPr>
          <a:xfrm>
            <a:off x="1976562" y="1375936"/>
            <a:ext cx="81052" cy="8105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2" name="Rectángulo 531">
            <a:extLst>
              <a:ext uri="{FF2B5EF4-FFF2-40B4-BE49-F238E27FC236}">
                <a16:creationId xmlns:a16="http://schemas.microsoft.com/office/drawing/2014/main" id="{35F84AC4-5D77-3897-D65F-7F39CE03A163}"/>
              </a:ext>
            </a:extLst>
          </p:cNvPr>
          <p:cNvSpPr/>
          <p:nvPr/>
        </p:nvSpPr>
        <p:spPr>
          <a:xfrm>
            <a:off x="1676854" y="1478774"/>
            <a:ext cx="81052" cy="8105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3" name="Rectángulo 532">
            <a:extLst>
              <a:ext uri="{FF2B5EF4-FFF2-40B4-BE49-F238E27FC236}">
                <a16:creationId xmlns:a16="http://schemas.microsoft.com/office/drawing/2014/main" id="{63AE54EC-72B9-D40B-AC5D-CE8734A48168}"/>
              </a:ext>
            </a:extLst>
          </p:cNvPr>
          <p:cNvSpPr/>
          <p:nvPr/>
        </p:nvSpPr>
        <p:spPr>
          <a:xfrm>
            <a:off x="1776234" y="1478774"/>
            <a:ext cx="81052" cy="81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4" name="Rectángulo 533">
            <a:extLst>
              <a:ext uri="{FF2B5EF4-FFF2-40B4-BE49-F238E27FC236}">
                <a16:creationId xmlns:a16="http://schemas.microsoft.com/office/drawing/2014/main" id="{18B981BA-AFC5-FC0D-D1FF-A8B740458A98}"/>
              </a:ext>
            </a:extLst>
          </p:cNvPr>
          <p:cNvSpPr/>
          <p:nvPr/>
        </p:nvSpPr>
        <p:spPr>
          <a:xfrm>
            <a:off x="1876546" y="1478774"/>
            <a:ext cx="81052" cy="81052"/>
          </a:xfrm>
          <a:prstGeom prst="rect">
            <a:avLst/>
          </a:prstGeom>
          <a:solidFill>
            <a:schemeClr val="tx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5" name="Rectángulo 534">
            <a:extLst>
              <a:ext uri="{FF2B5EF4-FFF2-40B4-BE49-F238E27FC236}">
                <a16:creationId xmlns:a16="http://schemas.microsoft.com/office/drawing/2014/main" id="{33414BE1-59A1-0CF7-5835-B72F028D7178}"/>
              </a:ext>
            </a:extLst>
          </p:cNvPr>
          <p:cNvSpPr/>
          <p:nvPr/>
        </p:nvSpPr>
        <p:spPr>
          <a:xfrm>
            <a:off x="1976562" y="1478774"/>
            <a:ext cx="81052" cy="81052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6" name="Rectángulo 535">
            <a:extLst>
              <a:ext uri="{FF2B5EF4-FFF2-40B4-BE49-F238E27FC236}">
                <a16:creationId xmlns:a16="http://schemas.microsoft.com/office/drawing/2014/main" id="{56132EA3-5BDE-51F1-D1AA-A8C5FE6727F9}"/>
              </a:ext>
            </a:extLst>
          </p:cNvPr>
          <p:cNvSpPr/>
          <p:nvPr/>
        </p:nvSpPr>
        <p:spPr>
          <a:xfrm>
            <a:off x="1676854" y="1583130"/>
            <a:ext cx="81052" cy="81052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7" name="Rectángulo 536">
            <a:extLst>
              <a:ext uri="{FF2B5EF4-FFF2-40B4-BE49-F238E27FC236}">
                <a16:creationId xmlns:a16="http://schemas.microsoft.com/office/drawing/2014/main" id="{FBCA1D24-95A4-808B-76E6-940E2C4DD765}"/>
              </a:ext>
            </a:extLst>
          </p:cNvPr>
          <p:cNvSpPr/>
          <p:nvPr/>
        </p:nvSpPr>
        <p:spPr>
          <a:xfrm>
            <a:off x="1776234" y="1583130"/>
            <a:ext cx="81052" cy="8105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8" name="Rectángulo 537">
            <a:extLst>
              <a:ext uri="{FF2B5EF4-FFF2-40B4-BE49-F238E27FC236}">
                <a16:creationId xmlns:a16="http://schemas.microsoft.com/office/drawing/2014/main" id="{5BAAF089-E1BB-535E-2FE8-D80BD187D58C}"/>
              </a:ext>
            </a:extLst>
          </p:cNvPr>
          <p:cNvSpPr/>
          <p:nvPr/>
        </p:nvSpPr>
        <p:spPr>
          <a:xfrm>
            <a:off x="1876546" y="1583130"/>
            <a:ext cx="81052" cy="81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9" name="Rectángulo 538">
            <a:extLst>
              <a:ext uri="{FF2B5EF4-FFF2-40B4-BE49-F238E27FC236}">
                <a16:creationId xmlns:a16="http://schemas.microsoft.com/office/drawing/2014/main" id="{8274AD27-4FC1-5CEE-FD2A-8E6B4DF6B8DA}"/>
              </a:ext>
            </a:extLst>
          </p:cNvPr>
          <p:cNvSpPr/>
          <p:nvPr/>
        </p:nvSpPr>
        <p:spPr>
          <a:xfrm>
            <a:off x="1976562" y="1583130"/>
            <a:ext cx="81052" cy="81052"/>
          </a:xfrm>
          <a:prstGeom prst="rect">
            <a:avLst/>
          </a:prstGeom>
          <a:solidFill>
            <a:schemeClr val="tx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0" name="Rectángulo 539">
            <a:extLst>
              <a:ext uri="{FF2B5EF4-FFF2-40B4-BE49-F238E27FC236}">
                <a16:creationId xmlns:a16="http://schemas.microsoft.com/office/drawing/2014/main" id="{50BC3E7B-04CD-B71D-A6DA-F6C0712B1804}"/>
              </a:ext>
            </a:extLst>
          </p:cNvPr>
          <p:cNvSpPr/>
          <p:nvPr/>
        </p:nvSpPr>
        <p:spPr>
          <a:xfrm>
            <a:off x="1676854" y="1680952"/>
            <a:ext cx="81052" cy="81052"/>
          </a:xfrm>
          <a:prstGeom prst="rect">
            <a:avLst/>
          </a:prstGeom>
          <a:solidFill>
            <a:schemeClr val="tx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1" name="Rectángulo 540">
            <a:extLst>
              <a:ext uri="{FF2B5EF4-FFF2-40B4-BE49-F238E27FC236}">
                <a16:creationId xmlns:a16="http://schemas.microsoft.com/office/drawing/2014/main" id="{66A7E921-009D-2D47-0829-CFD136B0C032}"/>
              </a:ext>
            </a:extLst>
          </p:cNvPr>
          <p:cNvSpPr/>
          <p:nvPr/>
        </p:nvSpPr>
        <p:spPr>
          <a:xfrm>
            <a:off x="1776234" y="1680952"/>
            <a:ext cx="81052" cy="81052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8" name="Rectángulo 547">
            <a:extLst>
              <a:ext uri="{FF2B5EF4-FFF2-40B4-BE49-F238E27FC236}">
                <a16:creationId xmlns:a16="http://schemas.microsoft.com/office/drawing/2014/main" id="{1769B442-E6E3-DB37-9478-293C27CAEC25}"/>
              </a:ext>
            </a:extLst>
          </p:cNvPr>
          <p:cNvSpPr/>
          <p:nvPr/>
        </p:nvSpPr>
        <p:spPr>
          <a:xfrm>
            <a:off x="1876546" y="1680952"/>
            <a:ext cx="81052" cy="8105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9" name="Rectángulo 548">
            <a:extLst>
              <a:ext uri="{FF2B5EF4-FFF2-40B4-BE49-F238E27FC236}">
                <a16:creationId xmlns:a16="http://schemas.microsoft.com/office/drawing/2014/main" id="{25D5DA8A-E574-86C3-97BE-2B8260E79727}"/>
              </a:ext>
            </a:extLst>
          </p:cNvPr>
          <p:cNvSpPr/>
          <p:nvPr/>
        </p:nvSpPr>
        <p:spPr>
          <a:xfrm>
            <a:off x="1976562" y="1680952"/>
            <a:ext cx="81052" cy="81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57" name="Google Shape;10562;p60">
            <a:extLst>
              <a:ext uri="{FF2B5EF4-FFF2-40B4-BE49-F238E27FC236}">
                <a16:creationId xmlns:a16="http://schemas.microsoft.com/office/drawing/2014/main" id="{CAC6B6D7-5573-C77F-776F-5F4A75B59EBA}"/>
              </a:ext>
            </a:extLst>
          </p:cNvPr>
          <p:cNvGrpSpPr/>
          <p:nvPr/>
        </p:nvGrpSpPr>
        <p:grpSpPr>
          <a:xfrm>
            <a:off x="5273253" y="2305242"/>
            <a:ext cx="2923980" cy="227310"/>
            <a:chOff x="3294800" y="4134603"/>
            <a:chExt cx="2638876" cy="152400"/>
          </a:xfrm>
        </p:grpSpPr>
        <p:sp>
          <p:nvSpPr>
            <p:cNvPr id="558" name="Google Shape;10563;p60">
              <a:extLst>
                <a:ext uri="{FF2B5EF4-FFF2-40B4-BE49-F238E27FC236}">
                  <a16:creationId xmlns:a16="http://schemas.microsoft.com/office/drawing/2014/main" id="{147C7F9C-106C-BDDA-3AA7-61E01BA92BCB}"/>
                </a:ext>
              </a:extLst>
            </p:cNvPr>
            <p:cNvSpPr/>
            <p:nvPr/>
          </p:nvSpPr>
          <p:spPr>
            <a:xfrm>
              <a:off x="3294800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564;p60">
              <a:extLst>
                <a:ext uri="{FF2B5EF4-FFF2-40B4-BE49-F238E27FC236}">
                  <a16:creationId xmlns:a16="http://schemas.microsoft.com/office/drawing/2014/main" id="{3C50D77F-59E1-D5D7-F928-0EDE74BEB86B}"/>
                </a:ext>
              </a:extLst>
            </p:cNvPr>
            <p:cNvSpPr/>
            <p:nvPr/>
          </p:nvSpPr>
          <p:spPr>
            <a:xfrm>
              <a:off x="3831294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565;p60">
              <a:extLst>
                <a:ext uri="{FF2B5EF4-FFF2-40B4-BE49-F238E27FC236}">
                  <a16:creationId xmlns:a16="http://schemas.microsoft.com/office/drawing/2014/main" id="{9B26D2C8-798E-33DE-4DAF-4022192AA68F}"/>
                </a:ext>
              </a:extLst>
            </p:cNvPr>
            <p:cNvSpPr/>
            <p:nvPr/>
          </p:nvSpPr>
          <p:spPr>
            <a:xfrm>
              <a:off x="4367788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566;p60">
              <a:extLst>
                <a:ext uri="{FF2B5EF4-FFF2-40B4-BE49-F238E27FC236}">
                  <a16:creationId xmlns:a16="http://schemas.microsoft.com/office/drawing/2014/main" id="{A3A6D8CE-9F8F-3945-C982-F2316C478614}"/>
                </a:ext>
              </a:extLst>
            </p:cNvPr>
            <p:cNvSpPr/>
            <p:nvPr/>
          </p:nvSpPr>
          <p:spPr>
            <a:xfrm>
              <a:off x="4904282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567;p60">
              <a:extLst>
                <a:ext uri="{FF2B5EF4-FFF2-40B4-BE49-F238E27FC236}">
                  <a16:creationId xmlns:a16="http://schemas.microsoft.com/office/drawing/2014/main" id="{D580B74B-82CF-1522-C8F3-822FEA314F26}"/>
                </a:ext>
              </a:extLst>
            </p:cNvPr>
            <p:cNvSpPr/>
            <p:nvPr/>
          </p:nvSpPr>
          <p:spPr>
            <a:xfrm>
              <a:off x="5440776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6726B30C-2C36-CECD-B099-29704D824498}"/>
              </a:ext>
            </a:extLst>
          </p:cNvPr>
          <p:cNvSpPr txBox="1"/>
          <p:nvPr/>
        </p:nvSpPr>
        <p:spPr>
          <a:xfrm>
            <a:off x="5405258" y="2291900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5D3E3615-E260-A33E-6F63-133E560C809B}"/>
              </a:ext>
            </a:extLst>
          </p:cNvPr>
          <p:cNvSpPr txBox="1"/>
          <p:nvPr/>
        </p:nvSpPr>
        <p:spPr>
          <a:xfrm>
            <a:off x="6022856" y="2294310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CFC3AE03-D571-B162-128B-48DAF60F5D6F}"/>
              </a:ext>
            </a:extLst>
          </p:cNvPr>
          <p:cNvSpPr txBox="1"/>
          <p:nvPr/>
        </p:nvSpPr>
        <p:spPr>
          <a:xfrm>
            <a:off x="6589735" y="2275547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8D4D3ADF-FD69-9FEB-8097-C140853E86B4}"/>
              </a:ext>
            </a:extLst>
          </p:cNvPr>
          <p:cNvSpPr txBox="1"/>
          <p:nvPr/>
        </p:nvSpPr>
        <p:spPr>
          <a:xfrm>
            <a:off x="7181066" y="2280326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464EA5DC-B5EE-3967-3A74-8A0E362E25C2}"/>
              </a:ext>
            </a:extLst>
          </p:cNvPr>
          <p:cNvSpPr txBox="1"/>
          <p:nvPr/>
        </p:nvSpPr>
        <p:spPr>
          <a:xfrm>
            <a:off x="7775522" y="2282991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486;p29">
            <a:extLst>
              <a:ext uri="{FF2B5EF4-FFF2-40B4-BE49-F238E27FC236}">
                <a16:creationId xmlns:a16="http://schemas.microsoft.com/office/drawing/2014/main" id="{FEEE384E-EEA5-4FB1-9E41-90597CCAC8A6}"/>
              </a:ext>
            </a:extLst>
          </p:cNvPr>
          <p:cNvSpPr txBox="1">
            <a:spLocks/>
          </p:cNvSpPr>
          <p:nvPr/>
        </p:nvSpPr>
        <p:spPr>
          <a:xfrm flipH="1">
            <a:off x="5237858" y="2614821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569" name="Google Shape;486;p29">
            <a:extLst>
              <a:ext uri="{FF2B5EF4-FFF2-40B4-BE49-F238E27FC236}">
                <a16:creationId xmlns:a16="http://schemas.microsoft.com/office/drawing/2014/main" id="{0FEFD991-2717-D949-2419-AD4D116EAB27}"/>
              </a:ext>
            </a:extLst>
          </p:cNvPr>
          <p:cNvSpPr txBox="1">
            <a:spLocks/>
          </p:cNvSpPr>
          <p:nvPr/>
        </p:nvSpPr>
        <p:spPr>
          <a:xfrm flipH="1">
            <a:off x="5853309" y="2617248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70" name="Google Shape;486;p29">
            <a:extLst>
              <a:ext uri="{FF2B5EF4-FFF2-40B4-BE49-F238E27FC236}">
                <a16:creationId xmlns:a16="http://schemas.microsoft.com/office/drawing/2014/main" id="{8B92AAFD-547E-BD45-2FCA-0BF6FA0D5B2C}"/>
              </a:ext>
            </a:extLst>
          </p:cNvPr>
          <p:cNvSpPr txBox="1">
            <a:spLocks/>
          </p:cNvSpPr>
          <p:nvPr/>
        </p:nvSpPr>
        <p:spPr>
          <a:xfrm flipH="1">
            <a:off x="6421205" y="2617247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571" name="Google Shape;486;p29">
            <a:extLst>
              <a:ext uri="{FF2B5EF4-FFF2-40B4-BE49-F238E27FC236}">
                <a16:creationId xmlns:a16="http://schemas.microsoft.com/office/drawing/2014/main" id="{C7D1F5E4-6452-2DD0-3491-9E67C0C198F8}"/>
              </a:ext>
            </a:extLst>
          </p:cNvPr>
          <p:cNvSpPr txBox="1">
            <a:spLocks/>
          </p:cNvSpPr>
          <p:nvPr/>
        </p:nvSpPr>
        <p:spPr>
          <a:xfrm flipH="1">
            <a:off x="7008320" y="2622026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572" name="Google Shape;486;p29">
            <a:extLst>
              <a:ext uri="{FF2B5EF4-FFF2-40B4-BE49-F238E27FC236}">
                <a16:creationId xmlns:a16="http://schemas.microsoft.com/office/drawing/2014/main" id="{BA3DF0CD-3271-BC3C-5C08-A7B0FDA89059}"/>
              </a:ext>
            </a:extLst>
          </p:cNvPr>
          <p:cNvSpPr txBox="1">
            <a:spLocks/>
          </p:cNvSpPr>
          <p:nvPr/>
        </p:nvSpPr>
        <p:spPr>
          <a:xfrm flipH="1">
            <a:off x="7595435" y="2614821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573" name="Rectangle 1">
            <a:extLst>
              <a:ext uri="{FF2B5EF4-FFF2-40B4-BE49-F238E27FC236}">
                <a16:creationId xmlns:a16="http://schemas.microsoft.com/office/drawing/2014/main" id="{2A026707-6400-DDAE-A01D-93B60A90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55" y="2091190"/>
            <a:ext cx="354549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notas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np.array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([[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s-ES" altLang="es-ES" sz="1000" dirty="0">
                <a:solidFill>
                  <a:srgbClr val="CC783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s-ES" altLang="es-ES" sz="1000" dirty="0">
                <a:solidFill>
                  <a:srgbClr val="6897B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s-ES" altLang="es-ES" sz="1000" dirty="0">
                <a:solidFill>
                  <a:srgbClr val="6897B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s-ES" altLang="es-ES" sz="1000" dirty="0">
                <a:solidFill>
                  <a:srgbClr val="6897B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s-ES" altLang="es-ES" sz="1000" dirty="0">
                <a:solidFill>
                  <a:srgbClr val="6897B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]])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74" name="Rectangle 2">
            <a:extLst>
              <a:ext uri="{FF2B5EF4-FFF2-40B4-BE49-F238E27FC236}">
                <a16:creationId xmlns:a16="http://schemas.microsoft.com/office/drawing/2014/main" id="{A508C254-3652-92CA-AFE9-59F9BAC5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995" y="3186345"/>
            <a:ext cx="154256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(notas[</a:t>
            </a:r>
            <a:r>
              <a:rPr lang="es-ES" altLang="es-ES" sz="1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s-ES" altLang="es-ES" sz="1000" dirty="0">
                <a:solidFill>
                  <a:srgbClr val="CC783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s-ES" altLang="es-ES" sz="10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76" name="Google Shape;10563;p60">
            <a:extLst>
              <a:ext uri="{FF2B5EF4-FFF2-40B4-BE49-F238E27FC236}">
                <a16:creationId xmlns:a16="http://schemas.microsoft.com/office/drawing/2014/main" id="{A9A34C4E-1BFD-0283-14AD-22988FB164F2}"/>
              </a:ext>
            </a:extLst>
          </p:cNvPr>
          <p:cNvSpPr/>
          <p:nvPr/>
        </p:nvSpPr>
        <p:spPr>
          <a:xfrm>
            <a:off x="5286615" y="3168909"/>
            <a:ext cx="546153" cy="227310"/>
          </a:xfrm>
          <a:prstGeom prst="flowChartAlternateProcess">
            <a:avLst/>
          </a:pr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CuadroTexto 580">
            <a:extLst>
              <a:ext uri="{FF2B5EF4-FFF2-40B4-BE49-F238E27FC236}">
                <a16:creationId xmlns:a16="http://schemas.microsoft.com/office/drawing/2014/main" id="{C2F66B24-0C9D-1E29-F642-AF82AB8BF95A}"/>
              </a:ext>
            </a:extLst>
          </p:cNvPr>
          <p:cNvSpPr txBox="1"/>
          <p:nvPr/>
        </p:nvSpPr>
        <p:spPr>
          <a:xfrm>
            <a:off x="5418620" y="3155567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B66111-DF5D-380B-7588-722D1531107D}"/>
              </a:ext>
            </a:extLst>
          </p:cNvPr>
          <p:cNvSpPr txBox="1"/>
          <p:nvPr/>
        </p:nvSpPr>
        <p:spPr>
          <a:xfrm>
            <a:off x="2178146" y="1372565"/>
            <a:ext cx="45743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000">
                <a:solidFill>
                  <a:schemeClr val="accent1"/>
                </a:solidFill>
                <a:latin typeface="Fira Code"/>
                <a:ea typeface="Fira Code"/>
                <a:cs typeface="Fira Code"/>
              </a:defRPr>
            </a:lvl1pPr>
          </a:lstStyle>
          <a:p>
            <a:r>
              <a:rPr lang="es-ES" dirty="0"/>
              <a:t>Multidimensionales</a:t>
            </a:r>
          </a:p>
        </p:txBody>
      </p:sp>
      <p:grpSp>
        <p:nvGrpSpPr>
          <p:cNvPr id="22" name="Google Shape;10562;p60">
            <a:extLst>
              <a:ext uri="{FF2B5EF4-FFF2-40B4-BE49-F238E27FC236}">
                <a16:creationId xmlns:a16="http://schemas.microsoft.com/office/drawing/2014/main" id="{7A865C09-3324-CA56-4BDA-373FD1C46743}"/>
              </a:ext>
            </a:extLst>
          </p:cNvPr>
          <p:cNvGrpSpPr/>
          <p:nvPr/>
        </p:nvGrpSpPr>
        <p:grpSpPr>
          <a:xfrm>
            <a:off x="5273253" y="1960922"/>
            <a:ext cx="2923980" cy="227310"/>
            <a:chOff x="3294800" y="4134603"/>
            <a:chExt cx="2638876" cy="152400"/>
          </a:xfrm>
        </p:grpSpPr>
        <p:sp>
          <p:nvSpPr>
            <p:cNvPr id="23" name="Google Shape;10563;p60">
              <a:extLst>
                <a:ext uri="{FF2B5EF4-FFF2-40B4-BE49-F238E27FC236}">
                  <a16:creationId xmlns:a16="http://schemas.microsoft.com/office/drawing/2014/main" id="{06181807-B8EB-CBF2-E3EB-5FC0BC59F2CE}"/>
                </a:ext>
              </a:extLst>
            </p:cNvPr>
            <p:cNvSpPr/>
            <p:nvPr/>
          </p:nvSpPr>
          <p:spPr>
            <a:xfrm>
              <a:off x="3294800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64;p60">
              <a:extLst>
                <a:ext uri="{FF2B5EF4-FFF2-40B4-BE49-F238E27FC236}">
                  <a16:creationId xmlns:a16="http://schemas.microsoft.com/office/drawing/2014/main" id="{0BFD075A-C09E-9CA2-3E51-422E6D0A21C1}"/>
                </a:ext>
              </a:extLst>
            </p:cNvPr>
            <p:cNvSpPr/>
            <p:nvPr/>
          </p:nvSpPr>
          <p:spPr>
            <a:xfrm>
              <a:off x="3831294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65;p60">
              <a:extLst>
                <a:ext uri="{FF2B5EF4-FFF2-40B4-BE49-F238E27FC236}">
                  <a16:creationId xmlns:a16="http://schemas.microsoft.com/office/drawing/2014/main" id="{76699148-8120-AFFB-C5D6-8F62A7C341E7}"/>
                </a:ext>
              </a:extLst>
            </p:cNvPr>
            <p:cNvSpPr/>
            <p:nvPr/>
          </p:nvSpPr>
          <p:spPr>
            <a:xfrm>
              <a:off x="4367788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66;p60">
              <a:extLst>
                <a:ext uri="{FF2B5EF4-FFF2-40B4-BE49-F238E27FC236}">
                  <a16:creationId xmlns:a16="http://schemas.microsoft.com/office/drawing/2014/main" id="{376D102A-9541-592A-0DCD-20AE47A9917A}"/>
                </a:ext>
              </a:extLst>
            </p:cNvPr>
            <p:cNvSpPr/>
            <p:nvPr/>
          </p:nvSpPr>
          <p:spPr>
            <a:xfrm>
              <a:off x="4904282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67;p60">
              <a:extLst>
                <a:ext uri="{FF2B5EF4-FFF2-40B4-BE49-F238E27FC236}">
                  <a16:creationId xmlns:a16="http://schemas.microsoft.com/office/drawing/2014/main" id="{99C1D2A6-4229-032D-6D5D-EC0F9CB56B29}"/>
                </a:ext>
              </a:extLst>
            </p:cNvPr>
            <p:cNvSpPr/>
            <p:nvPr/>
          </p:nvSpPr>
          <p:spPr>
            <a:xfrm>
              <a:off x="5440776" y="4134603"/>
              <a:ext cx="492900" cy="152400"/>
            </a:xfrm>
            <a:prstGeom prst="flowChartAlternateProcess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B72292-76D2-2617-4855-951BB430DC01}"/>
              </a:ext>
            </a:extLst>
          </p:cNvPr>
          <p:cNvSpPr txBox="1"/>
          <p:nvPr/>
        </p:nvSpPr>
        <p:spPr>
          <a:xfrm>
            <a:off x="5405258" y="1947580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DB18BF0-DD94-6915-2A92-F7916C8AC1AB}"/>
              </a:ext>
            </a:extLst>
          </p:cNvPr>
          <p:cNvSpPr txBox="1"/>
          <p:nvPr/>
        </p:nvSpPr>
        <p:spPr>
          <a:xfrm>
            <a:off x="6022856" y="1949990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DB8693-19FF-40F0-623E-6F8788B9C3D0}"/>
              </a:ext>
            </a:extLst>
          </p:cNvPr>
          <p:cNvSpPr txBox="1"/>
          <p:nvPr/>
        </p:nvSpPr>
        <p:spPr>
          <a:xfrm>
            <a:off x="6589735" y="1931227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13383FD-3BB0-3998-D74C-33A69993B8A7}"/>
              </a:ext>
            </a:extLst>
          </p:cNvPr>
          <p:cNvSpPr txBox="1"/>
          <p:nvPr/>
        </p:nvSpPr>
        <p:spPr>
          <a:xfrm>
            <a:off x="7181066" y="1936006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2F7EE68-E928-FA0A-49AD-50555D571D78}"/>
              </a:ext>
            </a:extLst>
          </p:cNvPr>
          <p:cNvSpPr txBox="1"/>
          <p:nvPr/>
        </p:nvSpPr>
        <p:spPr>
          <a:xfrm>
            <a:off x="7775522" y="1938671"/>
            <a:ext cx="604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lang="es-ES"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486;p29">
            <a:extLst>
              <a:ext uri="{FF2B5EF4-FFF2-40B4-BE49-F238E27FC236}">
                <a16:creationId xmlns:a16="http://schemas.microsoft.com/office/drawing/2014/main" id="{6F39E545-ADC2-0ED0-D880-9E1CB843447B}"/>
              </a:ext>
            </a:extLst>
          </p:cNvPr>
          <p:cNvSpPr txBox="1">
            <a:spLocks/>
          </p:cNvSpPr>
          <p:nvPr/>
        </p:nvSpPr>
        <p:spPr>
          <a:xfrm flipH="1">
            <a:off x="8096213" y="1976712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38" name="Google Shape;486;p29">
            <a:extLst>
              <a:ext uri="{FF2B5EF4-FFF2-40B4-BE49-F238E27FC236}">
                <a16:creationId xmlns:a16="http://schemas.microsoft.com/office/drawing/2014/main" id="{E92A1767-B217-64E1-863A-D54377367D50}"/>
              </a:ext>
            </a:extLst>
          </p:cNvPr>
          <p:cNvSpPr txBox="1">
            <a:spLocks/>
          </p:cNvSpPr>
          <p:nvPr/>
        </p:nvSpPr>
        <p:spPr>
          <a:xfrm flipH="1">
            <a:off x="8096213" y="2333996"/>
            <a:ext cx="628076" cy="1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03866FC1-C2ED-93B9-080A-36707011E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578" y="2091190"/>
            <a:ext cx="207303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endParaRPr kumimoji="0" lang="es-ES" altLang="es-E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41C4CB3E-FFD1-C0AB-3EBB-40D30106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578" y="3155567"/>
            <a:ext cx="207303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endParaRPr kumimoji="0" lang="es-ES" altLang="es-E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2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19674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</a:t>
            </a:r>
            <a:r>
              <a:rPr lang="en" dirty="0"/>
              <a:t> </a:t>
            </a:r>
            <a:r>
              <a:rPr lang="en" sz="5000" dirty="0">
                <a:solidFill>
                  <a:schemeClr val="accent3"/>
                </a:solidFill>
              </a:rPr>
              <a:t>{</a:t>
            </a:r>
            <a:r>
              <a:rPr lang="en" dirty="0"/>
              <a:t> 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1967425" y="2815974"/>
            <a:ext cx="5061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>
            <a:cxnSpLocks/>
            <a:endCxn id="815" idx="0"/>
          </p:cNvCxnSpPr>
          <p:nvPr/>
        </p:nvCxnSpPr>
        <p:spPr>
          <a:xfrm>
            <a:off x="2220475" y="1555750"/>
            <a:ext cx="0" cy="126022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4103023-D9AA-6B14-E18C-2E6ABB2C0ADF}"/>
              </a:ext>
            </a:extLst>
          </p:cNvPr>
          <p:cNvSpPr txBox="1"/>
          <p:nvPr/>
        </p:nvSpPr>
        <p:spPr>
          <a:xfrm>
            <a:off x="2473525" y="1800311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" sz="3000" dirty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Demostracion practica en Python</a:t>
            </a:r>
            <a:r>
              <a:rPr lang="en" sz="30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endParaRPr lang="es-ES" sz="30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bg2"/>
                </a:solidFill>
              </a:rPr>
              <a:t>Recursos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3576" y="280357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3"/>
                </a:solidFill>
              </a:rPr>
              <a:t>Arreglos en Python</a:t>
            </a: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recursos.py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preguntas.py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" name="Google Shape;2531;p48">
            <a:extLst>
              <a:ext uri="{FF2B5EF4-FFF2-40B4-BE49-F238E27FC236}">
                <a16:creationId xmlns:a16="http://schemas.microsoft.com/office/drawing/2014/main" id="{86068BBD-F106-7309-51DB-6B11CF91E067}"/>
              </a:ext>
            </a:extLst>
          </p:cNvPr>
          <p:cNvGrpSpPr/>
          <p:nvPr/>
        </p:nvGrpSpPr>
        <p:grpSpPr>
          <a:xfrm>
            <a:off x="5274878" y="1218197"/>
            <a:ext cx="3439196" cy="2775803"/>
            <a:chOff x="4994678" y="1173377"/>
            <a:chExt cx="3439196" cy="2775803"/>
          </a:xfrm>
        </p:grpSpPr>
        <p:grpSp>
          <p:nvGrpSpPr>
            <p:cNvPr id="3" name="Google Shape;2532;p48">
              <a:extLst>
                <a:ext uri="{FF2B5EF4-FFF2-40B4-BE49-F238E27FC236}">
                  <a16:creationId xmlns:a16="http://schemas.microsoft.com/office/drawing/2014/main" id="{13B458E4-E336-4055-C0ED-CC2785EB8D26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5" name="Google Shape;2533;p48">
                <a:extLst>
                  <a:ext uri="{FF2B5EF4-FFF2-40B4-BE49-F238E27FC236}">
                    <a16:creationId xmlns:a16="http://schemas.microsoft.com/office/drawing/2014/main" id="{D59627B4-7D77-4E39-7322-D1B826EFF04F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7" name="Google Shape;2534;p48">
                  <a:extLst>
                    <a:ext uri="{FF2B5EF4-FFF2-40B4-BE49-F238E27FC236}">
                      <a16:creationId xmlns:a16="http://schemas.microsoft.com/office/drawing/2014/main" id="{DEC525CA-AFE7-2C54-92C5-345B3826E81D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9" name="Google Shape;2535;p48">
                    <a:extLst>
                      <a:ext uri="{FF2B5EF4-FFF2-40B4-BE49-F238E27FC236}">
                        <a16:creationId xmlns:a16="http://schemas.microsoft.com/office/drawing/2014/main" id="{A16AF841-889D-8B8B-136D-26D70DF48613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0" name="Google Shape;2536;p48">
                    <a:extLst>
                      <a:ext uri="{FF2B5EF4-FFF2-40B4-BE49-F238E27FC236}">
                        <a16:creationId xmlns:a16="http://schemas.microsoft.com/office/drawing/2014/main" id="{6C7DB6FF-D6F4-EC56-7DED-E975B927B861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8" name="Google Shape;2537;p48">
                  <a:extLst>
                    <a:ext uri="{FF2B5EF4-FFF2-40B4-BE49-F238E27FC236}">
                      <a16:creationId xmlns:a16="http://schemas.microsoft.com/office/drawing/2014/main" id="{894761EE-F1C9-0450-F52E-B3334BF5DDCD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6" name="Google Shape;2538;p48">
                <a:extLst>
                  <a:ext uri="{FF2B5EF4-FFF2-40B4-BE49-F238E27FC236}">
                    <a16:creationId xmlns:a16="http://schemas.microsoft.com/office/drawing/2014/main" id="{35909D13-6ADC-24EC-6DE1-94B546A4FA2B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4" name="Google Shape;2539;p48">
              <a:extLst>
                <a:ext uri="{FF2B5EF4-FFF2-40B4-BE49-F238E27FC236}">
                  <a16:creationId xmlns:a16="http://schemas.microsoft.com/office/drawing/2014/main" id="{F1EA6EE1-9702-34A4-CB94-0201A5644DFE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oogle Shape;2981;p50">
            <a:extLst>
              <a:ext uri="{FF2B5EF4-FFF2-40B4-BE49-F238E27FC236}">
                <a16:creationId xmlns:a16="http://schemas.microsoft.com/office/drawing/2014/main" id="{D5D124C2-C227-68BE-1C4B-D594C85BC669}"/>
              </a:ext>
            </a:extLst>
          </p:cNvPr>
          <p:cNvGrpSpPr/>
          <p:nvPr/>
        </p:nvGrpSpPr>
        <p:grpSpPr>
          <a:xfrm>
            <a:off x="8535554" y="734251"/>
            <a:ext cx="365736" cy="365741"/>
            <a:chOff x="6559538" y="4194875"/>
            <a:chExt cx="532600" cy="528375"/>
          </a:xfrm>
        </p:grpSpPr>
        <p:sp>
          <p:nvSpPr>
            <p:cNvPr id="12" name="Google Shape;2982;p50">
              <a:extLst>
                <a:ext uri="{FF2B5EF4-FFF2-40B4-BE49-F238E27FC236}">
                  <a16:creationId xmlns:a16="http://schemas.microsoft.com/office/drawing/2014/main" id="{F610D95D-5D6E-2A06-D352-F6ABBA91E65F}"/>
                </a:ext>
              </a:extLst>
            </p:cNvPr>
            <p:cNvSpPr/>
            <p:nvPr/>
          </p:nvSpPr>
          <p:spPr>
            <a:xfrm>
              <a:off x="6728063" y="4223800"/>
              <a:ext cx="334700" cy="335175"/>
            </a:xfrm>
            <a:custGeom>
              <a:avLst/>
              <a:gdLst/>
              <a:ahLst/>
              <a:cxnLst/>
              <a:rect l="l" t="t" r="r" b="b"/>
              <a:pathLst>
                <a:path w="13388" h="13407" extrusionOk="0">
                  <a:moveTo>
                    <a:pt x="10220" y="1"/>
                  </a:moveTo>
                  <a:cubicBezTo>
                    <a:pt x="8267" y="588"/>
                    <a:pt x="5916" y="1631"/>
                    <a:pt x="4096" y="3452"/>
                  </a:cubicBezTo>
                  <a:cubicBezTo>
                    <a:pt x="3337" y="4210"/>
                    <a:pt x="2655" y="4987"/>
                    <a:pt x="2010" y="5822"/>
                  </a:cubicBezTo>
                  <a:cubicBezTo>
                    <a:pt x="1233" y="6808"/>
                    <a:pt x="569" y="7870"/>
                    <a:pt x="0" y="9007"/>
                  </a:cubicBezTo>
                  <a:cubicBezTo>
                    <a:pt x="2029" y="9747"/>
                    <a:pt x="3641" y="11358"/>
                    <a:pt x="4399" y="13406"/>
                  </a:cubicBezTo>
                  <a:cubicBezTo>
                    <a:pt x="5518" y="12837"/>
                    <a:pt x="6580" y="12155"/>
                    <a:pt x="7566" y="11377"/>
                  </a:cubicBezTo>
                  <a:cubicBezTo>
                    <a:pt x="8400" y="10733"/>
                    <a:pt x="9178" y="10050"/>
                    <a:pt x="9936" y="9292"/>
                  </a:cubicBezTo>
                  <a:cubicBezTo>
                    <a:pt x="11756" y="7471"/>
                    <a:pt x="12799" y="5139"/>
                    <a:pt x="13387" y="3167"/>
                  </a:cubicBezTo>
                  <a:lnTo>
                    <a:pt x="10239" y="20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983;p50">
              <a:extLst>
                <a:ext uri="{FF2B5EF4-FFF2-40B4-BE49-F238E27FC236}">
                  <a16:creationId xmlns:a16="http://schemas.microsoft.com/office/drawing/2014/main" id="{DC3C4D90-4177-A1F8-F011-CD127384FB62}"/>
                </a:ext>
              </a:extLst>
            </p:cNvPr>
            <p:cNvSpPr/>
            <p:nvPr/>
          </p:nvSpPr>
          <p:spPr>
            <a:xfrm>
              <a:off x="6678763" y="4509175"/>
              <a:ext cx="101000" cy="100525"/>
            </a:xfrm>
            <a:custGeom>
              <a:avLst/>
              <a:gdLst/>
              <a:ahLst/>
              <a:cxnLst/>
              <a:rect l="l" t="t" r="r" b="b"/>
              <a:pathLst>
                <a:path w="4040" h="4021" extrusionOk="0">
                  <a:moveTo>
                    <a:pt x="1839" y="0"/>
                  </a:moveTo>
                  <a:cubicBezTo>
                    <a:pt x="1593" y="152"/>
                    <a:pt x="1384" y="323"/>
                    <a:pt x="1176" y="531"/>
                  </a:cubicBezTo>
                  <a:cubicBezTo>
                    <a:pt x="209" y="1479"/>
                    <a:pt x="0" y="4020"/>
                    <a:pt x="0" y="4020"/>
                  </a:cubicBezTo>
                  <a:cubicBezTo>
                    <a:pt x="0" y="4020"/>
                    <a:pt x="2541" y="3812"/>
                    <a:pt x="3508" y="2864"/>
                  </a:cubicBezTo>
                  <a:cubicBezTo>
                    <a:pt x="3717" y="2655"/>
                    <a:pt x="3887" y="2427"/>
                    <a:pt x="4039" y="2181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84;p50">
              <a:extLst>
                <a:ext uri="{FF2B5EF4-FFF2-40B4-BE49-F238E27FC236}">
                  <a16:creationId xmlns:a16="http://schemas.microsoft.com/office/drawing/2014/main" id="{47D62FAA-F36F-C865-8AC4-A3F2B8F1B6DE}"/>
                </a:ext>
              </a:extLst>
            </p:cNvPr>
            <p:cNvSpPr/>
            <p:nvPr/>
          </p:nvSpPr>
          <p:spPr>
            <a:xfrm>
              <a:off x="6891588" y="4298475"/>
              <a:ext cx="110950" cy="82725"/>
            </a:xfrm>
            <a:custGeom>
              <a:avLst/>
              <a:gdLst/>
              <a:ahLst/>
              <a:cxnLst/>
              <a:rect l="l" t="t" r="r" b="b"/>
              <a:pathLst>
                <a:path w="4438" h="3309" extrusionOk="0">
                  <a:moveTo>
                    <a:pt x="2229" y="0"/>
                  </a:moveTo>
                  <a:cubicBezTo>
                    <a:pt x="1807" y="0"/>
                    <a:pt x="1385" y="161"/>
                    <a:pt x="1063" y="484"/>
                  </a:cubicBezTo>
                  <a:cubicBezTo>
                    <a:pt x="1" y="1526"/>
                    <a:pt x="740" y="3309"/>
                    <a:pt x="2219" y="3309"/>
                  </a:cubicBezTo>
                  <a:cubicBezTo>
                    <a:pt x="3698" y="3309"/>
                    <a:pt x="4438" y="1526"/>
                    <a:pt x="3395" y="484"/>
                  </a:cubicBezTo>
                  <a:cubicBezTo>
                    <a:pt x="3073" y="161"/>
                    <a:pt x="2651" y="0"/>
                    <a:pt x="2229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985;p50">
              <a:extLst>
                <a:ext uri="{FF2B5EF4-FFF2-40B4-BE49-F238E27FC236}">
                  <a16:creationId xmlns:a16="http://schemas.microsoft.com/office/drawing/2014/main" id="{40066BD7-3BA2-4071-E650-0C74BD8B1147}"/>
                </a:ext>
              </a:extLst>
            </p:cNvPr>
            <p:cNvSpPr/>
            <p:nvPr/>
          </p:nvSpPr>
          <p:spPr>
            <a:xfrm>
              <a:off x="6984038" y="4205325"/>
              <a:ext cx="97675" cy="97675"/>
            </a:xfrm>
            <a:custGeom>
              <a:avLst/>
              <a:gdLst/>
              <a:ahLst/>
              <a:cxnLst/>
              <a:rect l="l" t="t" r="r" b="b"/>
              <a:pathLst>
                <a:path w="3907" h="3907" extrusionOk="0">
                  <a:moveTo>
                    <a:pt x="3907" y="0"/>
                  </a:moveTo>
                  <a:lnTo>
                    <a:pt x="3907" y="0"/>
                  </a:lnTo>
                  <a:cubicBezTo>
                    <a:pt x="2579" y="114"/>
                    <a:pt x="1271" y="360"/>
                    <a:pt x="0" y="759"/>
                  </a:cubicBezTo>
                  <a:lnTo>
                    <a:pt x="3148" y="3906"/>
                  </a:lnTo>
                  <a:cubicBezTo>
                    <a:pt x="3546" y="2636"/>
                    <a:pt x="3793" y="1327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86;p50">
              <a:extLst>
                <a:ext uri="{FF2B5EF4-FFF2-40B4-BE49-F238E27FC236}">
                  <a16:creationId xmlns:a16="http://schemas.microsoft.com/office/drawing/2014/main" id="{518CD6AA-ECAB-C828-7523-24619A6547F2}"/>
                </a:ext>
              </a:extLst>
            </p:cNvPr>
            <p:cNvSpPr/>
            <p:nvPr/>
          </p:nvSpPr>
          <p:spPr>
            <a:xfrm>
              <a:off x="6826663" y="4508225"/>
              <a:ext cx="109525" cy="204325"/>
            </a:xfrm>
            <a:custGeom>
              <a:avLst/>
              <a:gdLst/>
              <a:ahLst/>
              <a:cxnLst/>
              <a:rect l="l" t="t" r="r" b="b"/>
              <a:pathLst>
                <a:path w="4381" h="8173" extrusionOk="0">
                  <a:moveTo>
                    <a:pt x="3641" y="0"/>
                  </a:moveTo>
                  <a:cubicBezTo>
                    <a:pt x="2655" y="778"/>
                    <a:pt x="1593" y="1442"/>
                    <a:pt x="474" y="2010"/>
                  </a:cubicBezTo>
                  <a:cubicBezTo>
                    <a:pt x="1214" y="4039"/>
                    <a:pt x="1043" y="6296"/>
                    <a:pt x="0" y="8173"/>
                  </a:cubicBezTo>
                  <a:cubicBezTo>
                    <a:pt x="2882" y="6580"/>
                    <a:pt x="4380" y="3262"/>
                    <a:pt x="3641" y="38"/>
                  </a:cubicBezTo>
                  <a:lnTo>
                    <a:pt x="3641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87;p50">
              <a:extLst>
                <a:ext uri="{FF2B5EF4-FFF2-40B4-BE49-F238E27FC236}">
                  <a16:creationId xmlns:a16="http://schemas.microsoft.com/office/drawing/2014/main" id="{9B638514-2A02-E735-75FA-D7045C79990E}"/>
                </a:ext>
              </a:extLst>
            </p:cNvPr>
            <p:cNvSpPr/>
            <p:nvPr/>
          </p:nvSpPr>
          <p:spPr>
            <a:xfrm>
              <a:off x="6573988" y="4364700"/>
              <a:ext cx="204350" cy="96150"/>
            </a:xfrm>
            <a:custGeom>
              <a:avLst/>
              <a:gdLst/>
              <a:ahLst/>
              <a:cxnLst/>
              <a:rect l="l" t="t" r="r" b="b"/>
              <a:pathLst>
                <a:path w="8174" h="3846" extrusionOk="0">
                  <a:moveTo>
                    <a:pt x="6502" y="0"/>
                  </a:moveTo>
                  <a:cubicBezTo>
                    <a:pt x="4549" y="0"/>
                    <a:pt x="2658" y="771"/>
                    <a:pt x="1252" y="2177"/>
                  </a:cubicBezTo>
                  <a:cubicBezTo>
                    <a:pt x="759" y="2670"/>
                    <a:pt x="342" y="3220"/>
                    <a:pt x="1" y="3845"/>
                  </a:cubicBezTo>
                  <a:cubicBezTo>
                    <a:pt x="1105" y="3221"/>
                    <a:pt x="2341" y="2904"/>
                    <a:pt x="3584" y="2904"/>
                  </a:cubicBezTo>
                  <a:cubicBezTo>
                    <a:pt x="4454" y="2904"/>
                    <a:pt x="5328" y="3059"/>
                    <a:pt x="6163" y="3371"/>
                  </a:cubicBezTo>
                  <a:cubicBezTo>
                    <a:pt x="6732" y="2234"/>
                    <a:pt x="7396" y="1172"/>
                    <a:pt x="8173" y="186"/>
                  </a:cubicBezTo>
                  <a:lnTo>
                    <a:pt x="8154" y="167"/>
                  </a:lnTo>
                  <a:lnTo>
                    <a:pt x="8154" y="186"/>
                  </a:lnTo>
                  <a:cubicBezTo>
                    <a:pt x="7605" y="61"/>
                    <a:pt x="7051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88;p50">
              <a:extLst>
                <a:ext uri="{FF2B5EF4-FFF2-40B4-BE49-F238E27FC236}">
                  <a16:creationId xmlns:a16="http://schemas.microsoft.com/office/drawing/2014/main" id="{BC85BB0B-5DB6-1865-49E7-C2C348F00919}"/>
                </a:ext>
              </a:extLst>
            </p:cNvPr>
            <p:cNvSpPr/>
            <p:nvPr/>
          </p:nvSpPr>
          <p:spPr>
            <a:xfrm>
              <a:off x="6711938" y="4448975"/>
              <a:ext cx="126125" cy="124450"/>
            </a:xfrm>
            <a:custGeom>
              <a:avLst/>
              <a:gdLst/>
              <a:ahLst/>
              <a:cxnLst/>
              <a:rect l="l" t="t" r="r" b="b"/>
              <a:pathLst>
                <a:path w="5045" h="4978" extrusionOk="0">
                  <a:moveTo>
                    <a:pt x="645" y="0"/>
                  </a:moveTo>
                  <a:cubicBezTo>
                    <a:pt x="418" y="436"/>
                    <a:pt x="228" y="910"/>
                    <a:pt x="95" y="1384"/>
                  </a:cubicBezTo>
                  <a:cubicBezTo>
                    <a:pt x="1" y="1669"/>
                    <a:pt x="95" y="1972"/>
                    <a:pt x="304" y="2181"/>
                  </a:cubicBezTo>
                  <a:lnTo>
                    <a:pt x="2845" y="4741"/>
                  </a:lnTo>
                  <a:cubicBezTo>
                    <a:pt x="3000" y="4896"/>
                    <a:pt x="3209" y="4978"/>
                    <a:pt x="3423" y="4978"/>
                  </a:cubicBezTo>
                  <a:cubicBezTo>
                    <a:pt x="3495" y="4978"/>
                    <a:pt x="3569" y="4968"/>
                    <a:pt x="3641" y="4949"/>
                  </a:cubicBezTo>
                  <a:cubicBezTo>
                    <a:pt x="4134" y="4798"/>
                    <a:pt x="4589" y="4627"/>
                    <a:pt x="5044" y="4399"/>
                  </a:cubicBezTo>
                  <a:cubicBezTo>
                    <a:pt x="4286" y="2351"/>
                    <a:pt x="2674" y="74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89;p50">
              <a:extLst>
                <a:ext uri="{FF2B5EF4-FFF2-40B4-BE49-F238E27FC236}">
                  <a16:creationId xmlns:a16="http://schemas.microsoft.com/office/drawing/2014/main" id="{F713762F-DFE0-26C7-9ADA-11A508D31305}"/>
                </a:ext>
              </a:extLst>
            </p:cNvPr>
            <p:cNvSpPr/>
            <p:nvPr/>
          </p:nvSpPr>
          <p:spPr>
            <a:xfrm>
              <a:off x="6846088" y="43295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1" y="1"/>
                  </a:moveTo>
                  <a:cubicBezTo>
                    <a:pt x="171" y="1"/>
                    <a:pt x="1" y="437"/>
                    <a:pt x="247" y="703"/>
                  </a:cubicBezTo>
                  <a:cubicBezTo>
                    <a:pt x="333" y="789"/>
                    <a:pt x="439" y="827"/>
                    <a:pt x="544" y="827"/>
                  </a:cubicBezTo>
                  <a:cubicBezTo>
                    <a:pt x="760" y="827"/>
                    <a:pt x="968" y="661"/>
                    <a:pt x="968" y="418"/>
                  </a:cubicBezTo>
                  <a:cubicBezTo>
                    <a:pt x="968" y="172"/>
                    <a:pt x="7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90;p50">
              <a:extLst>
                <a:ext uri="{FF2B5EF4-FFF2-40B4-BE49-F238E27FC236}">
                  <a16:creationId xmlns:a16="http://schemas.microsoft.com/office/drawing/2014/main" id="{73BED903-B497-7E49-910A-AA9B59EB75FC}"/>
                </a:ext>
              </a:extLst>
            </p:cNvPr>
            <p:cNvSpPr/>
            <p:nvPr/>
          </p:nvSpPr>
          <p:spPr>
            <a:xfrm>
              <a:off x="6773288" y="4359650"/>
              <a:ext cx="69975" cy="77250"/>
            </a:xfrm>
            <a:custGeom>
              <a:avLst/>
              <a:gdLst/>
              <a:ahLst/>
              <a:cxnLst/>
              <a:rect l="l" t="t" r="r" b="b"/>
              <a:pathLst>
                <a:path w="2799" h="3090" extrusionOk="0">
                  <a:moveTo>
                    <a:pt x="2329" y="0"/>
                  </a:moveTo>
                  <a:cubicBezTo>
                    <a:pt x="2215" y="0"/>
                    <a:pt x="2104" y="48"/>
                    <a:pt x="2021" y="141"/>
                  </a:cubicBezTo>
                  <a:cubicBezTo>
                    <a:pt x="1377" y="881"/>
                    <a:pt x="789" y="1639"/>
                    <a:pt x="239" y="2436"/>
                  </a:cubicBezTo>
                  <a:cubicBezTo>
                    <a:pt x="1" y="2753"/>
                    <a:pt x="289" y="3089"/>
                    <a:pt x="582" y="3089"/>
                  </a:cubicBezTo>
                  <a:cubicBezTo>
                    <a:pt x="708" y="3089"/>
                    <a:pt x="836" y="3026"/>
                    <a:pt x="922" y="2872"/>
                  </a:cubicBezTo>
                  <a:cubicBezTo>
                    <a:pt x="1453" y="2113"/>
                    <a:pt x="2021" y="1374"/>
                    <a:pt x="2647" y="672"/>
                  </a:cubicBezTo>
                  <a:cubicBezTo>
                    <a:pt x="2799" y="502"/>
                    <a:pt x="2780" y="255"/>
                    <a:pt x="2609" y="103"/>
                  </a:cubicBezTo>
                  <a:cubicBezTo>
                    <a:pt x="2523" y="34"/>
                    <a:pt x="2424" y="0"/>
                    <a:pt x="2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91;p50">
              <a:extLst>
                <a:ext uri="{FF2B5EF4-FFF2-40B4-BE49-F238E27FC236}">
                  <a16:creationId xmlns:a16="http://schemas.microsoft.com/office/drawing/2014/main" id="{1FC57FC0-9B5C-5DDD-C37F-BCF9F1BFA8BF}"/>
                </a:ext>
              </a:extLst>
            </p:cNvPr>
            <p:cNvSpPr/>
            <p:nvPr/>
          </p:nvSpPr>
          <p:spPr>
            <a:xfrm>
              <a:off x="6878338" y="4288150"/>
              <a:ext cx="137950" cy="103000"/>
            </a:xfrm>
            <a:custGeom>
              <a:avLst/>
              <a:gdLst/>
              <a:ahLst/>
              <a:cxnLst/>
              <a:rect l="l" t="t" r="r" b="b"/>
              <a:pathLst>
                <a:path w="5518" h="4120" extrusionOk="0">
                  <a:moveTo>
                    <a:pt x="2759" y="825"/>
                  </a:moveTo>
                  <a:cubicBezTo>
                    <a:pt x="3077" y="825"/>
                    <a:pt x="3394" y="944"/>
                    <a:pt x="3641" y="1181"/>
                  </a:cubicBezTo>
                  <a:cubicBezTo>
                    <a:pt x="4418" y="1958"/>
                    <a:pt x="3868" y="3305"/>
                    <a:pt x="2749" y="3305"/>
                  </a:cubicBezTo>
                  <a:cubicBezTo>
                    <a:pt x="1650" y="3305"/>
                    <a:pt x="1100" y="1958"/>
                    <a:pt x="1877" y="1181"/>
                  </a:cubicBezTo>
                  <a:cubicBezTo>
                    <a:pt x="2124" y="944"/>
                    <a:pt x="2441" y="825"/>
                    <a:pt x="2759" y="825"/>
                  </a:cubicBezTo>
                  <a:close/>
                  <a:moveTo>
                    <a:pt x="2757" y="1"/>
                  </a:moveTo>
                  <a:cubicBezTo>
                    <a:pt x="2228" y="1"/>
                    <a:pt x="1697" y="204"/>
                    <a:pt x="1289" y="612"/>
                  </a:cubicBezTo>
                  <a:cubicBezTo>
                    <a:pt x="0" y="1901"/>
                    <a:pt x="910" y="4120"/>
                    <a:pt x="2749" y="4120"/>
                  </a:cubicBezTo>
                  <a:cubicBezTo>
                    <a:pt x="4589" y="4120"/>
                    <a:pt x="5518" y="1901"/>
                    <a:pt x="4209" y="612"/>
                  </a:cubicBezTo>
                  <a:cubicBezTo>
                    <a:pt x="3811" y="204"/>
                    <a:pt x="3285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2992;p50">
              <a:extLst>
                <a:ext uri="{FF2B5EF4-FFF2-40B4-BE49-F238E27FC236}">
                  <a16:creationId xmlns:a16="http://schemas.microsoft.com/office/drawing/2014/main" id="{FEA24DB3-B431-39EA-B5A2-56C5756F45B7}"/>
                </a:ext>
              </a:extLst>
            </p:cNvPr>
            <p:cNvSpPr/>
            <p:nvPr/>
          </p:nvSpPr>
          <p:spPr>
            <a:xfrm>
              <a:off x="6559538" y="4637825"/>
              <a:ext cx="93450" cy="85200"/>
            </a:xfrm>
            <a:custGeom>
              <a:avLst/>
              <a:gdLst/>
              <a:ahLst/>
              <a:cxnLst/>
              <a:rect l="l" t="t" r="r" b="b"/>
              <a:pathLst>
                <a:path w="3738" h="3408" extrusionOk="0">
                  <a:moveTo>
                    <a:pt x="3153" y="1"/>
                  </a:moveTo>
                  <a:cubicBezTo>
                    <a:pt x="3059" y="1"/>
                    <a:pt x="2961" y="38"/>
                    <a:pt x="2873" y="126"/>
                  </a:cubicBezTo>
                  <a:lnTo>
                    <a:pt x="294" y="2704"/>
                  </a:lnTo>
                  <a:cubicBezTo>
                    <a:pt x="0" y="2999"/>
                    <a:pt x="277" y="3407"/>
                    <a:pt x="601" y="3407"/>
                  </a:cubicBezTo>
                  <a:cubicBezTo>
                    <a:pt x="695" y="3407"/>
                    <a:pt x="793" y="3373"/>
                    <a:pt x="882" y="3292"/>
                  </a:cubicBezTo>
                  <a:lnTo>
                    <a:pt x="3461" y="713"/>
                  </a:lnTo>
                  <a:cubicBezTo>
                    <a:pt x="3738" y="408"/>
                    <a:pt x="3466" y="1"/>
                    <a:pt x="3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93;p50">
              <a:extLst>
                <a:ext uri="{FF2B5EF4-FFF2-40B4-BE49-F238E27FC236}">
                  <a16:creationId xmlns:a16="http://schemas.microsoft.com/office/drawing/2014/main" id="{A3D13FCF-4DE4-755E-7A4B-1156FDEC4B50}"/>
                </a:ext>
              </a:extLst>
            </p:cNvPr>
            <p:cNvSpPr/>
            <p:nvPr/>
          </p:nvSpPr>
          <p:spPr>
            <a:xfrm>
              <a:off x="6663538" y="4638225"/>
              <a:ext cx="92025" cy="84400"/>
            </a:xfrm>
            <a:custGeom>
              <a:avLst/>
              <a:gdLst/>
              <a:ahLst/>
              <a:cxnLst/>
              <a:rect l="l" t="t" r="r" b="b"/>
              <a:pathLst>
                <a:path w="3681" h="3376" extrusionOk="0">
                  <a:moveTo>
                    <a:pt x="3114" y="0"/>
                  </a:moveTo>
                  <a:cubicBezTo>
                    <a:pt x="3025" y="0"/>
                    <a:pt x="2932" y="33"/>
                    <a:pt x="2847" y="110"/>
                  </a:cubicBezTo>
                  <a:lnTo>
                    <a:pt x="268" y="2688"/>
                  </a:lnTo>
                  <a:cubicBezTo>
                    <a:pt x="0" y="2986"/>
                    <a:pt x="269" y="3376"/>
                    <a:pt x="580" y="3376"/>
                  </a:cubicBezTo>
                  <a:cubicBezTo>
                    <a:pt x="665" y="3376"/>
                    <a:pt x="755" y="3346"/>
                    <a:pt x="837" y="3276"/>
                  </a:cubicBezTo>
                  <a:lnTo>
                    <a:pt x="3416" y="697"/>
                  </a:lnTo>
                  <a:cubicBezTo>
                    <a:pt x="3680" y="389"/>
                    <a:pt x="3420" y="0"/>
                    <a:pt x="3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94;p50">
              <a:extLst>
                <a:ext uri="{FF2B5EF4-FFF2-40B4-BE49-F238E27FC236}">
                  <a16:creationId xmlns:a16="http://schemas.microsoft.com/office/drawing/2014/main" id="{8924B47E-0DA5-49E0-BCB8-F0A4A7CC35D0}"/>
                </a:ext>
              </a:extLst>
            </p:cNvPr>
            <p:cNvSpPr/>
            <p:nvPr/>
          </p:nvSpPr>
          <p:spPr>
            <a:xfrm>
              <a:off x="6559638" y="4534775"/>
              <a:ext cx="90225" cy="85350"/>
            </a:xfrm>
            <a:custGeom>
              <a:avLst/>
              <a:gdLst/>
              <a:ahLst/>
              <a:cxnLst/>
              <a:rect l="l" t="t" r="r" b="b"/>
              <a:pathLst>
                <a:path w="3609" h="3414" extrusionOk="0">
                  <a:moveTo>
                    <a:pt x="3163" y="0"/>
                  </a:moveTo>
                  <a:cubicBezTo>
                    <a:pt x="3059" y="0"/>
                    <a:pt x="2954" y="38"/>
                    <a:pt x="2869" y="114"/>
                  </a:cubicBezTo>
                  <a:lnTo>
                    <a:pt x="290" y="2693"/>
                  </a:lnTo>
                  <a:cubicBezTo>
                    <a:pt x="0" y="2998"/>
                    <a:pt x="276" y="3413"/>
                    <a:pt x="592" y="3413"/>
                  </a:cubicBezTo>
                  <a:cubicBezTo>
                    <a:pt x="689" y="3413"/>
                    <a:pt x="789" y="3374"/>
                    <a:pt x="878" y="3281"/>
                  </a:cubicBezTo>
                  <a:lnTo>
                    <a:pt x="3457" y="702"/>
                  </a:lnTo>
                  <a:cubicBezTo>
                    <a:pt x="3609" y="550"/>
                    <a:pt x="3609" y="285"/>
                    <a:pt x="3457" y="114"/>
                  </a:cubicBezTo>
                  <a:cubicBezTo>
                    <a:pt x="3372" y="38"/>
                    <a:pt x="3267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95;p50">
              <a:extLst>
                <a:ext uri="{FF2B5EF4-FFF2-40B4-BE49-F238E27FC236}">
                  <a16:creationId xmlns:a16="http://schemas.microsoft.com/office/drawing/2014/main" id="{CF455995-1906-D14A-1047-65A1D057A11E}"/>
                </a:ext>
              </a:extLst>
            </p:cNvPr>
            <p:cNvSpPr/>
            <p:nvPr/>
          </p:nvSpPr>
          <p:spPr>
            <a:xfrm>
              <a:off x="6561088" y="4194875"/>
              <a:ext cx="531050" cy="528375"/>
            </a:xfrm>
            <a:custGeom>
              <a:avLst/>
              <a:gdLst/>
              <a:ahLst/>
              <a:cxnLst/>
              <a:rect l="l" t="t" r="r" b="b"/>
              <a:pathLst>
                <a:path w="21242" h="21135" extrusionOk="0">
                  <a:moveTo>
                    <a:pt x="20369" y="854"/>
                  </a:moveTo>
                  <a:cubicBezTo>
                    <a:pt x="20275" y="1764"/>
                    <a:pt x="20104" y="2656"/>
                    <a:pt x="19857" y="3528"/>
                  </a:cubicBezTo>
                  <a:lnTo>
                    <a:pt x="17696" y="1366"/>
                  </a:lnTo>
                  <a:cubicBezTo>
                    <a:pt x="18587" y="1139"/>
                    <a:pt x="19478" y="968"/>
                    <a:pt x="20369" y="854"/>
                  </a:cubicBezTo>
                  <a:close/>
                  <a:moveTo>
                    <a:pt x="7010" y="7196"/>
                  </a:moveTo>
                  <a:cubicBezTo>
                    <a:pt x="7329" y="7196"/>
                    <a:pt x="7649" y="7218"/>
                    <a:pt x="7969" y="7263"/>
                  </a:cubicBezTo>
                  <a:cubicBezTo>
                    <a:pt x="7419" y="8022"/>
                    <a:pt x="6907" y="8818"/>
                    <a:pt x="6471" y="9652"/>
                  </a:cubicBezTo>
                  <a:cubicBezTo>
                    <a:pt x="5701" y="9408"/>
                    <a:pt x="4898" y="9285"/>
                    <a:pt x="4095" y="9285"/>
                  </a:cubicBezTo>
                  <a:cubicBezTo>
                    <a:pt x="3277" y="9285"/>
                    <a:pt x="2458" y="9413"/>
                    <a:pt x="1673" y="9671"/>
                  </a:cubicBezTo>
                  <a:cubicBezTo>
                    <a:pt x="1806" y="9520"/>
                    <a:pt x="1939" y="9387"/>
                    <a:pt x="2072" y="9254"/>
                  </a:cubicBezTo>
                  <a:cubicBezTo>
                    <a:pt x="3380" y="7929"/>
                    <a:pt x="5171" y="7196"/>
                    <a:pt x="7010" y="7196"/>
                  </a:cubicBezTo>
                  <a:close/>
                  <a:moveTo>
                    <a:pt x="16805" y="1632"/>
                  </a:moveTo>
                  <a:lnTo>
                    <a:pt x="19611" y="4438"/>
                  </a:lnTo>
                  <a:cubicBezTo>
                    <a:pt x="18853" y="6808"/>
                    <a:pt x="17753" y="8742"/>
                    <a:pt x="16331" y="10164"/>
                  </a:cubicBezTo>
                  <a:cubicBezTo>
                    <a:pt x="14833" y="11662"/>
                    <a:pt x="13145" y="12952"/>
                    <a:pt x="11287" y="13994"/>
                  </a:cubicBezTo>
                  <a:cubicBezTo>
                    <a:pt x="10509" y="12174"/>
                    <a:pt x="9068" y="10733"/>
                    <a:pt x="7248" y="9937"/>
                  </a:cubicBezTo>
                  <a:cubicBezTo>
                    <a:pt x="8272" y="8097"/>
                    <a:pt x="9561" y="6410"/>
                    <a:pt x="11078" y="4912"/>
                  </a:cubicBezTo>
                  <a:cubicBezTo>
                    <a:pt x="12500" y="3490"/>
                    <a:pt x="14434" y="2371"/>
                    <a:pt x="16805" y="1632"/>
                  </a:cubicBezTo>
                  <a:close/>
                  <a:moveTo>
                    <a:pt x="6888" y="10676"/>
                  </a:moveTo>
                  <a:cubicBezTo>
                    <a:pt x="7703" y="11037"/>
                    <a:pt x="8443" y="11530"/>
                    <a:pt x="9068" y="12174"/>
                  </a:cubicBezTo>
                  <a:cubicBezTo>
                    <a:pt x="9694" y="12781"/>
                    <a:pt x="10206" y="13539"/>
                    <a:pt x="10547" y="14355"/>
                  </a:cubicBezTo>
                  <a:cubicBezTo>
                    <a:pt x="10225" y="14487"/>
                    <a:pt x="9903" y="14620"/>
                    <a:pt x="9561" y="14715"/>
                  </a:cubicBezTo>
                  <a:lnTo>
                    <a:pt x="9580" y="14715"/>
                  </a:lnTo>
                  <a:cubicBezTo>
                    <a:pt x="9542" y="14725"/>
                    <a:pt x="9504" y="14729"/>
                    <a:pt x="9467" y="14729"/>
                  </a:cubicBezTo>
                  <a:cubicBezTo>
                    <a:pt x="9356" y="14729"/>
                    <a:pt x="9253" y="14687"/>
                    <a:pt x="9182" y="14601"/>
                  </a:cubicBezTo>
                  <a:lnTo>
                    <a:pt x="6622" y="12060"/>
                  </a:lnTo>
                  <a:cubicBezTo>
                    <a:pt x="6528" y="11966"/>
                    <a:pt x="6490" y="11814"/>
                    <a:pt x="6528" y="11662"/>
                  </a:cubicBezTo>
                  <a:cubicBezTo>
                    <a:pt x="6622" y="11340"/>
                    <a:pt x="6736" y="10999"/>
                    <a:pt x="6888" y="10676"/>
                  </a:cubicBezTo>
                  <a:close/>
                  <a:moveTo>
                    <a:pt x="6509" y="13103"/>
                  </a:moveTo>
                  <a:lnTo>
                    <a:pt x="8215" y="14810"/>
                  </a:lnTo>
                  <a:cubicBezTo>
                    <a:pt x="8120" y="14924"/>
                    <a:pt x="8025" y="15037"/>
                    <a:pt x="7931" y="15132"/>
                  </a:cubicBezTo>
                  <a:cubicBezTo>
                    <a:pt x="7362" y="15701"/>
                    <a:pt x="6035" y="16004"/>
                    <a:pt x="5200" y="16118"/>
                  </a:cubicBezTo>
                  <a:cubicBezTo>
                    <a:pt x="5314" y="15284"/>
                    <a:pt x="5617" y="13957"/>
                    <a:pt x="6186" y="13388"/>
                  </a:cubicBezTo>
                  <a:cubicBezTo>
                    <a:pt x="6281" y="13274"/>
                    <a:pt x="6395" y="13179"/>
                    <a:pt x="6509" y="13103"/>
                  </a:cubicBezTo>
                  <a:close/>
                  <a:moveTo>
                    <a:pt x="13979" y="13255"/>
                  </a:moveTo>
                  <a:cubicBezTo>
                    <a:pt x="14283" y="15436"/>
                    <a:pt x="13562" y="17635"/>
                    <a:pt x="11988" y="19171"/>
                  </a:cubicBezTo>
                  <a:cubicBezTo>
                    <a:pt x="11856" y="19304"/>
                    <a:pt x="11723" y="19436"/>
                    <a:pt x="11571" y="19550"/>
                  </a:cubicBezTo>
                  <a:cubicBezTo>
                    <a:pt x="12083" y="17995"/>
                    <a:pt x="12083" y="16327"/>
                    <a:pt x="11590" y="14753"/>
                  </a:cubicBezTo>
                  <a:cubicBezTo>
                    <a:pt x="12425" y="14317"/>
                    <a:pt x="13221" y="13805"/>
                    <a:pt x="13979" y="13255"/>
                  </a:cubicBezTo>
                  <a:close/>
                  <a:moveTo>
                    <a:pt x="20806" y="1"/>
                  </a:moveTo>
                  <a:cubicBezTo>
                    <a:pt x="18701" y="115"/>
                    <a:pt x="13695" y="1120"/>
                    <a:pt x="10490" y="4343"/>
                  </a:cubicBezTo>
                  <a:cubicBezTo>
                    <a:pt x="9789" y="5026"/>
                    <a:pt x="9144" y="5746"/>
                    <a:pt x="8537" y="6524"/>
                  </a:cubicBezTo>
                  <a:cubicBezTo>
                    <a:pt x="8032" y="6423"/>
                    <a:pt x="7525" y="6374"/>
                    <a:pt x="7023" y="6374"/>
                  </a:cubicBezTo>
                  <a:cubicBezTo>
                    <a:pt x="4212" y="6374"/>
                    <a:pt x="1556" y="7904"/>
                    <a:pt x="156" y="10430"/>
                  </a:cubicBezTo>
                  <a:cubicBezTo>
                    <a:pt x="1" y="10726"/>
                    <a:pt x="242" y="11047"/>
                    <a:pt x="533" y="11047"/>
                  </a:cubicBezTo>
                  <a:cubicBezTo>
                    <a:pt x="596" y="11047"/>
                    <a:pt x="661" y="11032"/>
                    <a:pt x="725" y="10999"/>
                  </a:cubicBezTo>
                  <a:cubicBezTo>
                    <a:pt x="1777" y="10418"/>
                    <a:pt x="2945" y="10123"/>
                    <a:pt x="4120" y="10123"/>
                  </a:cubicBezTo>
                  <a:cubicBezTo>
                    <a:pt x="4788" y="10123"/>
                    <a:pt x="5458" y="10218"/>
                    <a:pt x="6110" y="10411"/>
                  </a:cubicBezTo>
                  <a:cubicBezTo>
                    <a:pt x="5959" y="10752"/>
                    <a:pt x="5826" y="11093"/>
                    <a:pt x="5731" y="11435"/>
                  </a:cubicBezTo>
                  <a:cubicBezTo>
                    <a:pt x="5617" y="11814"/>
                    <a:pt x="5693" y="12212"/>
                    <a:pt x="5921" y="12515"/>
                  </a:cubicBezTo>
                  <a:cubicBezTo>
                    <a:pt x="5807" y="12610"/>
                    <a:pt x="5693" y="12705"/>
                    <a:pt x="5598" y="12800"/>
                  </a:cubicBezTo>
                  <a:cubicBezTo>
                    <a:pt x="4537" y="13862"/>
                    <a:pt x="4309" y="16459"/>
                    <a:pt x="4309" y="16573"/>
                  </a:cubicBezTo>
                  <a:cubicBezTo>
                    <a:pt x="4290" y="16801"/>
                    <a:pt x="4480" y="17009"/>
                    <a:pt x="4726" y="17009"/>
                  </a:cubicBezTo>
                  <a:lnTo>
                    <a:pt x="4745" y="17009"/>
                  </a:lnTo>
                  <a:cubicBezTo>
                    <a:pt x="4859" y="17009"/>
                    <a:pt x="7457" y="16782"/>
                    <a:pt x="8518" y="15720"/>
                  </a:cubicBezTo>
                  <a:cubicBezTo>
                    <a:pt x="8613" y="15606"/>
                    <a:pt x="8727" y="15492"/>
                    <a:pt x="8822" y="15379"/>
                  </a:cubicBezTo>
                  <a:cubicBezTo>
                    <a:pt x="9008" y="15503"/>
                    <a:pt x="9226" y="15570"/>
                    <a:pt x="9450" y="15570"/>
                  </a:cubicBezTo>
                  <a:cubicBezTo>
                    <a:pt x="9569" y="15570"/>
                    <a:pt x="9690" y="15551"/>
                    <a:pt x="9808" y="15511"/>
                  </a:cubicBezTo>
                  <a:cubicBezTo>
                    <a:pt x="10149" y="15417"/>
                    <a:pt x="10509" y="15284"/>
                    <a:pt x="10832" y="15132"/>
                  </a:cubicBezTo>
                  <a:lnTo>
                    <a:pt x="10832" y="15132"/>
                  </a:lnTo>
                  <a:cubicBezTo>
                    <a:pt x="11382" y="16934"/>
                    <a:pt x="11173" y="18868"/>
                    <a:pt x="10263" y="20517"/>
                  </a:cubicBezTo>
                  <a:cubicBezTo>
                    <a:pt x="10092" y="20813"/>
                    <a:pt x="10330" y="21135"/>
                    <a:pt x="10620" y="21135"/>
                  </a:cubicBezTo>
                  <a:cubicBezTo>
                    <a:pt x="10683" y="21135"/>
                    <a:pt x="10749" y="21120"/>
                    <a:pt x="10813" y="21086"/>
                  </a:cubicBezTo>
                  <a:cubicBezTo>
                    <a:pt x="13790" y="19436"/>
                    <a:pt x="15383" y="16042"/>
                    <a:pt x="14719" y="12705"/>
                  </a:cubicBezTo>
                  <a:cubicBezTo>
                    <a:pt x="15496" y="12098"/>
                    <a:pt x="16217" y="11454"/>
                    <a:pt x="16899" y="10752"/>
                  </a:cubicBezTo>
                  <a:cubicBezTo>
                    <a:pt x="18492" y="9178"/>
                    <a:pt x="19687" y="7055"/>
                    <a:pt x="20464" y="4457"/>
                  </a:cubicBezTo>
                  <a:cubicBezTo>
                    <a:pt x="20862" y="3149"/>
                    <a:pt x="21109" y="1802"/>
                    <a:pt x="21242" y="437"/>
                  </a:cubicBezTo>
                  <a:cubicBezTo>
                    <a:pt x="21242" y="323"/>
                    <a:pt x="21204" y="210"/>
                    <a:pt x="21109" y="134"/>
                  </a:cubicBezTo>
                  <a:cubicBezTo>
                    <a:pt x="21033" y="39"/>
                    <a:pt x="20919" y="1"/>
                    <a:pt x="20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C15031-D05B-5D17-FF10-C53B4F932EB4}"/>
              </a:ext>
            </a:extLst>
          </p:cNvPr>
          <p:cNvSpPr txBox="1"/>
          <p:nvPr/>
        </p:nvSpPr>
        <p:spPr>
          <a:xfrm>
            <a:off x="4138900" y="778623"/>
            <a:ext cx="43966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https://github.com/</a:t>
            </a:r>
            <a:r>
              <a:rPr lang="es-ES" sz="12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joseallandp/arreglospython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81B154D-FB84-FB8A-1AE5-DF96C872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990" y="1381230"/>
            <a:ext cx="1728125" cy="17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6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3"/>
                </a:solidFill>
              </a:rPr>
              <a:t>Arreglos en Python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recursos.py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preguntas.py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821;p40">
            <a:extLst>
              <a:ext uri="{FF2B5EF4-FFF2-40B4-BE49-F238E27FC236}">
                <a16:creationId xmlns:a16="http://schemas.microsoft.com/office/drawing/2014/main" id="{E48C9DFC-63AE-A2F5-6176-7E476FD0D6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53340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Gracias!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Preguntas?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5" name="Google Shape;824;p40">
            <a:extLst>
              <a:ext uri="{FF2B5EF4-FFF2-40B4-BE49-F238E27FC236}">
                <a16:creationId xmlns:a16="http://schemas.microsoft.com/office/drawing/2014/main" id="{4133649E-EA31-0D47-E685-6C0E33F1523B}"/>
              </a:ext>
            </a:extLst>
          </p:cNvPr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" name="Google Shape;825;p40">
            <a:extLst>
              <a:ext uri="{FF2B5EF4-FFF2-40B4-BE49-F238E27FC236}">
                <a16:creationId xmlns:a16="http://schemas.microsoft.com/office/drawing/2014/main" id="{ABA88B11-8CFA-E72C-9393-681F9D098158}"/>
              </a:ext>
            </a:extLst>
          </p:cNvPr>
          <p:cNvCxnSpPr>
            <a:endCxn id="5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270</Words>
  <Application>Microsoft Office PowerPoint</Application>
  <PresentationFormat>Presentación en pantalla (16:9)</PresentationFormat>
  <Paragraphs>106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Fira Code</vt:lpstr>
      <vt:lpstr>Arial</vt:lpstr>
      <vt:lpstr>Programming Language Workshop for Beginners by Slidesgo</vt:lpstr>
      <vt:lpstr>Trabajo practico Final {</vt:lpstr>
      <vt:lpstr>01</vt:lpstr>
      <vt:lpstr>01 {</vt:lpstr>
      <vt:lpstr>Concepto { </vt:lpstr>
      <vt:lpstr>Tipos de arreglos { </vt:lpstr>
      <vt:lpstr>Tipos de arreglos { </vt:lpstr>
      <vt:lpstr>02 { </vt:lpstr>
      <vt:lpstr>03 {</vt:lpstr>
      <vt:lpstr>Gracias! { Preguntas?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Final {</dc:title>
  <dc:creator>Jose</dc:creator>
  <cp:lastModifiedBy>Jose Allan Del Pino Lemoine</cp:lastModifiedBy>
  <cp:revision>41</cp:revision>
  <dcterms:modified xsi:type="dcterms:W3CDTF">2022-12-10T02:26:48Z</dcterms:modified>
</cp:coreProperties>
</file>